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77" r:id="rId3"/>
    <p:sldId id="261" r:id="rId4"/>
    <p:sldId id="280" r:id="rId5"/>
    <p:sldId id="281" r:id="rId6"/>
    <p:sldId id="282" r:id="rId7"/>
    <p:sldId id="283" r:id="rId8"/>
    <p:sldId id="279" r:id="rId9"/>
    <p:sldId id="285" r:id="rId10"/>
    <p:sldId id="286" r:id="rId11"/>
    <p:sldId id="287" r:id="rId12"/>
    <p:sldId id="288" r:id="rId13"/>
    <p:sldId id="289" r:id="rId14"/>
    <p:sldId id="290" r:id="rId15"/>
    <p:sldId id="292" r:id="rId16"/>
    <p:sldId id="291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7E9"/>
    <a:srgbClr val="8C8B8B"/>
    <a:srgbClr val="FFFFFF"/>
    <a:srgbClr val="F0F1EB"/>
    <a:srgbClr val="13467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036697-69A4-F943-AEB5-13256D0D4168}" v="35" dt="2026-07-25T09:38:09.6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1"/>
    <p:restoredTop sz="96296"/>
  </p:normalViewPr>
  <p:slideViewPr>
    <p:cSldViewPr snapToGrid="0">
      <p:cViewPr varScale="1">
        <p:scale>
          <a:sx n="122" d="100"/>
          <a:sy n="122" d="100"/>
        </p:scale>
        <p:origin x="10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花田　康高" userId="abf4da44-9139-43c6-8990-2f3a1e5f4eee" providerId="ADAL" clId="{40C002ED-B344-5718-8BAB-5F7E1F1AF93E}"/>
    <pc:docChg chg="undo redo custSel addSld modSld">
      <pc:chgData name="花田　康高" userId="abf4da44-9139-43c6-8990-2f3a1e5f4eee" providerId="ADAL" clId="{40C002ED-B344-5718-8BAB-5F7E1F1AF93E}" dt="2026-07-25T09:43:16.710" v="3326" actId="20577"/>
      <pc:docMkLst>
        <pc:docMk/>
      </pc:docMkLst>
      <pc:sldChg chg="modSp mod">
        <pc:chgData name="花田　康高" userId="abf4da44-9139-43c6-8990-2f3a1e5f4eee" providerId="ADAL" clId="{40C002ED-B344-5718-8BAB-5F7E1F1AF93E}" dt="2026-07-25T08:44:21.103" v="75" actId="20577"/>
        <pc:sldMkLst>
          <pc:docMk/>
          <pc:sldMk cId="4085061068" sldId="287"/>
        </pc:sldMkLst>
        <pc:spChg chg="mod">
          <ac:chgData name="花田　康高" userId="abf4da44-9139-43c6-8990-2f3a1e5f4eee" providerId="ADAL" clId="{40C002ED-B344-5718-8BAB-5F7E1F1AF93E}" dt="2026-07-25T08:44:21.103" v="75" actId="20577"/>
          <ac:spMkLst>
            <pc:docMk/>
            <pc:sldMk cId="4085061068" sldId="287"/>
            <ac:spMk id="15" creationId="{D189EE01-4173-4503-5C54-46F9ED616709}"/>
          </ac:spMkLst>
        </pc:spChg>
      </pc:sldChg>
      <pc:sldChg chg="addSp delSp modSp new mod">
        <pc:chgData name="花田　康高" userId="abf4da44-9139-43c6-8990-2f3a1e5f4eee" providerId="ADAL" clId="{40C002ED-B344-5718-8BAB-5F7E1F1AF93E}" dt="2026-07-25T09:42:19.475" v="3315" actId="20577"/>
        <pc:sldMkLst>
          <pc:docMk/>
          <pc:sldMk cId="3543982052" sldId="289"/>
        </pc:sldMkLst>
        <pc:spChg chg="del mod">
          <ac:chgData name="花田　康高" userId="abf4da44-9139-43c6-8990-2f3a1e5f4eee" providerId="ADAL" clId="{40C002ED-B344-5718-8BAB-5F7E1F1AF93E}" dt="2026-07-25T08:43:26.624" v="9" actId="478"/>
          <ac:spMkLst>
            <pc:docMk/>
            <pc:sldMk cId="3543982052" sldId="289"/>
            <ac:spMk id="2" creationId="{CFEA283F-E7D8-20BD-921C-94DDCDD634EE}"/>
          </ac:spMkLst>
        </pc:spChg>
        <pc:spChg chg="del">
          <ac:chgData name="花田　康高" userId="abf4da44-9139-43c6-8990-2f3a1e5f4eee" providerId="ADAL" clId="{40C002ED-B344-5718-8BAB-5F7E1F1AF93E}" dt="2026-07-25T08:43:17.936" v="8" actId="478"/>
          <ac:spMkLst>
            <pc:docMk/>
            <pc:sldMk cId="3543982052" sldId="289"/>
            <ac:spMk id="3" creationId="{922D3A8E-9FC6-B9AA-E7EC-D252F882E60E}"/>
          </ac:spMkLst>
        </pc:spChg>
        <pc:spChg chg="add del mod">
          <ac:chgData name="花田　康高" userId="abf4da44-9139-43c6-8990-2f3a1e5f4eee" providerId="ADAL" clId="{40C002ED-B344-5718-8BAB-5F7E1F1AF93E}" dt="2026-07-25T08:43:28.960" v="10" actId="478"/>
          <ac:spMkLst>
            <pc:docMk/>
            <pc:sldMk cId="3543982052" sldId="289"/>
            <ac:spMk id="6" creationId="{45E59766-56D4-5273-4F08-998A0DABB41F}"/>
          </ac:spMkLst>
        </pc:spChg>
        <pc:spChg chg="add mod">
          <ac:chgData name="花田　康高" userId="abf4da44-9139-43c6-8990-2f3a1e5f4eee" providerId="ADAL" clId="{40C002ED-B344-5718-8BAB-5F7E1F1AF93E}" dt="2026-07-25T09:06:30.944" v="944" actId="20577"/>
          <ac:spMkLst>
            <pc:docMk/>
            <pc:sldMk cId="3543982052" sldId="289"/>
            <ac:spMk id="7" creationId="{F530A6A1-08FF-82F8-6123-474EB0A06B07}"/>
          </ac:spMkLst>
        </pc:spChg>
        <pc:spChg chg="add mod">
          <ac:chgData name="花田　康高" userId="abf4da44-9139-43c6-8990-2f3a1e5f4eee" providerId="ADAL" clId="{40C002ED-B344-5718-8BAB-5F7E1F1AF93E}" dt="2026-07-25T09:41:14.240" v="3201" actId="20577"/>
          <ac:spMkLst>
            <pc:docMk/>
            <pc:sldMk cId="3543982052" sldId="289"/>
            <ac:spMk id="8" creationId="{871C26D9-CD8F-E547-82FD-EC73E77C4A24}"/>
          </ac:spMkLst>
        </pc:spChg>
        <pc:spChg chg="add mod">
          <ac:chgData name="花田　康高" userId="abf4da44-9139-43c6-8990-2f3a1e5f4eee" providerId="ADAL" clId="{40C002ED-B344-5718-8BAB-5F7E1F1AF93E}" dt="2026-07-25T08:44:54.421" v="125"/>
          <ac:spMkLst>
            <pc:docMk/>
            <pc:sldMk cId="3543982052" sldId="289"/>
            <ac:spMk id="9" creationId="{A65CDE12-CE70-F77D-13BD-8B89B30BD0CF}"/>
          </ac:spMkLst>
        </pc:spChg>
        <pc:spChg chg="add mod">
          <ac:chgData name="花田　康高" userId="abf4da44-9139-43c6-8990-2f3a1e5f4eee" providerId="ADAL" clId="{40C002ED-B344-5718-8BAB-5F7E1F1AF93E}" dt="2026-07-25T09:42:19.475" v="3315" actId="20577"/>
          <ac:spMkLst>
            <pc:docMk/>
            <pc:sldMk cId="3543982052" sldId="289"/>
            <ac:spMk id="10" creationId="{10B3CAC4-AA7D-AE9F-720C-3BDC7D7B5B2A}"/>
          </ac:spMkLst>
        </pc:spChg>
      </pc:sldChg>
      <pc:sldChg chg="addSp delSp modSp new mod">
        <pc:chgData name="花田　康高" userId="abf4da44-9139-43c6-8990-2f3a1e5f4eee" providerId="ADAL" clId="{40C002ED-B344-5718-8BAB-5F7E1F1AF93E}" dt="2026-07-25T09:30:07.125" v="2530"/>
        <pc:sldMkLst>
          <pc:docMk/>
          <pc:sldMk cId="4221406574" sldId="290"/>
        </pc:sldMkLst>
        <pc:spChg chg="del">
          <ac:chgData name="花田　康高" userId="abf4da44-9139-43c6-8990-2f3a1e5f4eee" providerId="ADAL" clId="{40C002ED-B344-5718-8BAB-5F7E1F1AF93E}" dt="2026-07-25T09:06:37.684" v="946" actId="478"/>
          <ac:spMkLst>
            <pc:docMk/>
            <pc:sldMk cId="4221406574" sldId="290"/>
            <ac:spMk id="2" creationId="{F78E660A-0F53-AA68-8788-7D3C0ED90CE8}"/>
          </ac:spMkLst>
        </pc:spChg>
        <pc:spChg chg="del">
          <ac:chgData name="花田　康高" userId="abf4da44-9139-43c6-8990-2f3a1e5f4eee" providerId="ADAL" clId="{40C002ED-B344-5718-8BAB-5F7E1F1AF93E}" dt="2026-07-25T09:06:36.596" v="945" actId="478"/>
          <ac:spMkLst>
            <pc:docMk/>
            <pc:sldMk cId="4221406574" sldId="290"/>
            <ac:spMk id="3" creationId="{4274A1F7-9363-BEF2-F906-444DE29699F4}"/>
          </ac:spMkLst>
        </pc:spChg>
        <pc:spChg chg="del">
          <ac:chgData name="花田　康高" userId="abf4da44-9139-43c6-8990-2f3a1e5f4eee" providerId="ADAL" clId="{40C002ED-B344-5718-8BAB-5F7E1F1AF93E}" dt="2026-07-25T09:06:37.684" v="946" actId="478"/>
          <ac:spMkLst>
            <pc:docMk/>
            <pc:sldMk cId="4221406574" sldId="290"/>
            <ac:spMk id="4" creationId="{BE0D8FAE-5C03-C69C-521E-034B15C9F06F}"/>
          </ac:spMkLst>
        </pc:spChg>
        <pc:spChg chg="add mod">
          <ac:chgData name="花田　康高" userId="abf4da44-9139-43c6-8990-2f3a1e5f4eee" providerId="ADAL" clId="{40C002ED-B344-5718-8BAB-5F7E1F1AF93E}" dt="2026-07-25T09:12:55.633" v="1688" actId="1076"/>
          <ac:spMkLst>
            <pc:docMk/>
            <pc:sldMk cId="4221406574" sldId="290"/>
            <ac:spMk id="5" creationId="{BF828575-1971-B8E2-59E0-140F0B5F0F4B}"/>
          </ac:spMkLst>
        </pc:spChg>
        <pc:spChg chg="add mod">
          <ac:chgData name="花田　康高" userId="abf4da44-9139-43c6-8990-2f3a1e5f4eee" providerId="ADAL" clId="{40C002ED-B344-5718-8BAB-5F7E1F1AF93E}" dt="2026-07-25T09:23:19.551" v="1912" actId="20577"/>
          <ac:spMkLst>
            <pc:docMk/>
            <pc:sldMk cId="4221406574" sldId="290"/>
            <ac:spMk id="8" creationId="{BCD760A2-1F94-6D3A-FA5A-F3B33459F72E}"/>
          </ac:spMkLst>
        </pc:spChg>
        <pc:spChg chg="add mod">
          <ac:chgData name="花田　康高" userId="abf4da44-9139-43c6-8990-2f3a1e5f4eee" providerId="ADAL" clId="{40C002ED-B344-5718-8BAB-5F7E1F1AF93E}" dt="2026-07-25T09:13:14.669" v="1694" actId="14100"/>
          <ac:spMkLst>
            <pc:docMk/>
            <pc:sldMk cId="4221406574" sldId="290"/>
            <ac:spMk id="12" creationId="{06FE3019-89C1-C154-173E-78A0A90983C0}"/>
          </ac:spMkLst>
        </pc:spChg>
        <pc:spChg chg="add mod">
          <ac:chgData name="花田　康高" userId="abf4da44-9139-43c6-8990-2f3a1e5f4eee" providerId="ADAL" clId="{40C002ED-B344-5718-8BAB-5F7E1F1AF93E}" dt="2026-07-25T09:13:59.880" v="1708" actId="1076"/>
          <ac:spMkLst>
            <pc:docMk/>
            <pc:sldMk cId="4221406574" sldId="290"/>
            <ac:spMk id="14" creationId="{54B97CBC-631B-9EE5-4C34-311ABECA5306}"/>
          </ac:spMkLst>
        </pc:spChg>
        <pc:spChg chg="add mod">
          <ac:chgData name="花田　康高" userId="abf4da44-9139-43c6-8990-2f3a1e5f4eee" providerId="ADAL" clId="{40C002ED-B344-5718-8BAB-5F7E1F1AF93E}" dt="2026-07-25T09:14:57.777" v="1718" actId="208"/>
          <ac:spMkLst>
            <pc:docMk/>
            <pc:sldMk cId="4221406574" sldId="290"/>
            <ac:spMk id="18" creationId="{7F23A50F-9346-FDB8-7F51-C5130FC19371}"/>
          </ac:spMkLst>
        </pc:spChg>
        <pc:spChg chg="add mod">
          <ac:chgData name="花田　康高" userId="abf4da44-9139-43c6-8990-2f3a1e5f4eee" providerId="ADAL" clId="{40C002ED-B344-5718-8BAB-5F7E1F1AF93E}" dt="2026-07-25T09:15:35.118" v="1752" actId="14100"/>
          <ac:spMkLst>
            <pc:docMk/>
            <pc:sldMk cId="4221406574" sldId="290"/>
            <ac:spMk id="25" creationId="{BEE2A581-FBCF-743F-74C0-5340AD3C73A3}"/>
          </ac:spMkLst>
        </pc:spChg>
        <pc:spChg chg="add mod">
          <ac:chgData name="花田　康高" userId="abf4da44-9139-43c6-8990-2f3a1e5f4eee" providerId="ADAL" clId="{40C002ED-B344-5718-8BAB-5F7E1F1AF93E}" dt="2026-07-25T09:30:07.125" v="2530"/>
          <ac:spMkLst>
            <pc:docMk/>
            <pc:sldMk cId="4221406574" sldId="290"/>
            <ac:spMk id="26" creationId="{67E367BA-9259-CA8F-6884-9793E4BA0894}"/>
          </ac:spMkLst>
        </pc:spChg>
        <pc:picChg chg="add mod">
          <ac:chgData name="花田　康高" userId="abf4da44-9139-43c6-8990-2f3a1e5f4eee" providerId="ADAL" clId="{40C002ED-B344-5718-8BAB-5F7E1F1AF93E}" dt="2026-07-25T09:08:27.711" v="1069" actId="14100"/>
          <ac:picMkLst>
            <pc:docMk/>
            <pc:sldMk cId="4221406574" sldId="290"/>
            <ac:picMk id="7" creationId="{0C19C760-A51B-CCD9-005C-E0C66941D7E4}"/>
          </ac:picMkLst>
        </pc:picChg>
        <pc:cxnChg chg="add mod">
          <ac:chgData name="花田　康高" userId="abf4da44-9139-43c6-8990-2f3a1e5f4eee" providerId="ADAL" clId="{40C002ED-B344-5718-8BAB-5F7E1F1AF93E}" dt="2026-07-25T09:15:15.409" v="1724" actId="14100"/>
          <ac:cxnSpMkLst>
            <pc:docMk/>
            <pc:sldMk cId="4221406574" sldId="290"/>
            <ac:cxnSpMk id="10" creationId="{A44EE686-E1A1-1EC6-B032-1E3D655C69B1}"/>
          </ac:cxnSpMkLst>
        </pc:cxnChg>
        <pc:cxnChg chg="add mod">
          <ac:chgData name="花田　康高" userId="abf4da44-9139-43c6-8990-2f3a1e5f4eee" providerId="ADAL" clId="{40C002ED-B344-5718-8BAB-5F7E1F1AF93E}" dt="2026-07-25T09:14:06.150" v="1711" actId="14100"/>
          <ac:cxnSpMkLst>
            <pc:docMk/>
            <pc:sldMk cId="4221406574" sldId="290"/>
            <ac:cxnSpMk id="15" creationId="{FE4E316C-91A8-5D90-FC3B-351D47DFA0F2}"/>
          </ac:cxnSpMkLst>
        </pc:cxnChg>
        <pc:cxnChg chg="add mod">
          <ac:chgData name="花田　康高" userId="abf4da44-9139-43c6-8990-2f3a1e5f4eee" providerId="ADAL" clId="{40C002ED-B344-5718-8BAB-5F7E1F1AF93E}" dt="2026-07-25T09:15:22.713" v="1726" actId="14100"/>
          <ac:cxnSpMkLst>
            <pc:docMk/>
            <pc:sldMk cId="4221406574" sldId="290"/>
            <ac:cxnSpMk id="19" creationId="{2C5032DA-B416-7E83-92F1-421B2C939DE9}"/>
          </ac:cxnSpMkLst>
        </pc:cxnChg>
      </pc:sldChg>
      <pc:sldChg chg="addSp delSp modSp add mod">
        <pc:chgData name="花田　康高" userId="abf4da44-9139-43c6-8990-2f3a1e5f4eee" providerId="ADAL" clId="{40C002ED-B344-5718-8BAB-5F7E1F1AF93E}" dt="2026-07-25T09:41:49.895" v="3282" actId="20577"/>
        <pc:sldMkLst>
          <pc:docMk/>
          <pc:sldMk cId="123655304" sldId="291"/>
        </pc:sldMkLst>
        <pc:spChg chg="mod">
          <ac:chgData name="花田　康高" userId="abf4da44-9139-43c6-8990-2f3a1e5f4eee" providerId="ADAL" clId="{40C002ED-B344-5718-8BAB-5F7E1F1AF93E}" dt="2026-07-25T09:18:02.143" v="1832" actId="1076"/>
          <ac:spMkLst>
            <pc:docMk/>
            <pc:sldMk cId="123655304" sldId="291"/>
            <ac:spMk id="5" creationId="{A66ACD66-29E4-5BB1-95A5-0E0205AD95EA}"/>
          </ac:spMkLst>
        </pc:spChg>
        <pc:spChg chg="add mod">
          <ac:chgData name="花田　康高" userId="abf4da44-9139-43c6-8990-2f3a1e5f4eee" providerId="ADAL" clId="{40C002ED-B344-5718-8BAB-5F7E1F1AF93E}" dt="2026-07-25T09:41:49.895" v="3282" actId="20577"/>
          <ac:spMkLst>
            <pc:docMk/>
            <pc:sldMk cId="123655304" sldId="291"/>
            <ac:spMk id="6" creationId="{97C29BE1-956B-0FC1-0C32-8F638C5BF510}"/>
          </ac:spMkLst>
        </pc:spChg>
        <pc:spChg chg="del">
          <ac:chgData name="花田　康高" userId="abf4da44-9139-43c6-8990-2f3a1e5f4eee" providerId="ADAL" clId="{40C002ED-B344-5718-8BAB-5F7E1F1AF93E}" dt="2026-07-25T09:18:13.750" v="1837" actId="478"/>
          <ac:spMkLst>
            <pc:docMk/>
            <pc:sldMk cId="123655304" sldId="291"/>
            <ac:spMk id="8" creationId="{89C123A3-9714-7224-CFC4-A640AB1EEED6}"/>
          </ac:spMkLst>
        </pc:spChg>
        <pc:spChg chg="add mod">
          <ac:chgData name="花田　康高" userId="abf4da44-9139-43c6-8990-2f3a1e5f4eee" providerId="ADAL" clId="{40C002ED-B344-5718-8BAB-5F7E1F1AF93E}" dt="2026-07-25T09:30:09.579" v="2532"/>
          <ac:spMkLst>
            <pc:docMk/>
            <pc:sldMk cId="123655304" sldId="291"/>
            <ac:spMk id="9" creationId="{E22A5A95-2BCE-CF04-FD0F-D186A726AF72}"/>
          </ac:spMkLst>
        </pc:spChg>
        <pc:spChg chg="del mod">
          <ac:chgData name="花田　康高" userId="abf4da44-9139-43c6-8990-2f3a1e5f4eee" providerId="ADAL" clId="{40C002ED-B344-5718-8BAB-5F7E1F1AF93E}" dt="2026-07-25T09:18:08.657" v="1835"/>
          <ac:spMkLst>
            <pc:docMk/>
            <pc:sldMk cId="123655304" sldId="291"/>
            <ac:spMk id="12" creationId="{01B817D7-A677-41AA-A288-09248CEB385F}"/>
          </ac:spMkLst>
        </pc:spChg>
        <pc:spChg chg="del">
          <ac:chgData name="花田　康高" userId="abf4da44-9139-43c6-8990-2f3a1e5f4eee" providerId="ADAL" clId="{40C002ED-B344-5718-8BAB-5F7E1F1AF93E}" dt="2026-07-25T09:18:13.750" v="1837" actId="478"/>
          <ac:spMkLst>
            <pc:docMk/>
            <pc:sldMk cId="123655304" sldId="291"/>
            <ac:spMk id="14" creationId="{2D9E1BB2-9906-6999-ED37-E14D3F8785C3}"/>
          </ac:spMkLst>
        </pc:spChg>
        <pc:spChg chg="del">
          <ac:chgData name="花田　康高" userId="abf4da44-9139-43c6-8990-2f3a1e5f4eee" providerId="ADAL" clId="{40C002ED-B344-5718-8BAB-5F7E1F1AF93E}" dt="2026-07-25T09:18:11.394" v="1836" actId="478"/>
          <ac:spMkLst>
            <pc:docMk/>
            <pc:sldMk cId="123655304" sldId="291"/>
            <ac:spMk id="18" creationId="{6E53C9D1-84A4-FBBA-DA98-8D46239796D8}"/>
          </ac:spMkLst>
        </pc:spChg>
        <pc:spChg chg="del">
          <ac:chgData name="花田　康高" userId="abf4da44-9139-43c6-8990-2f3a1e5f4eee" providerId="ADAL" clId="{40C002ED-B344-5718-8BAB-5F7E1F1AF93E}" dt="2026-07-25T09:18:13.750" v="1837" actId="478"/>
          <ac:spMkLst>
            <pc:docMk/>
            <pc:sldMk cId="123655304" sldId="291"/>
            <ac:spMk id="25" creationId="{B3421417-DDD7-7F74-1FC4-1DD0E7CEDA29}"/>
          </ac:spMkLst>
        </pc:spChg>
        <pc:picChg chg="add mod">
          <ac:chgData name="花田　康高" userId="abf4da44-9139-43c6-8990-2f3a1e5f4eee" providerId="ADAL" clId="{40C002ED-B344-5718-8BAB-5F7E1F1AF93E}" dt="2026-07-25T09:19:48.777" v="1844" actId="1076"/>
          <ac:picMkLst>
            <pc:docMk/>
            <pc:sldMk cId="123655304" sldId="291"/>
            <ac:picMk id="3" creationId="{CA43337B-54F5-EB14-68A2-A5CF36B87A71}"/>
          </ac:picMkLst>
        </pc:picChg>
        <pc:picChg chg="del">
          <ac:chgData name="花田　康高" userId="abf4da44-9139-43c6-8990-2f3a1e5f4eee" providerId="ADAL" clId="{40C002ED-B344-5718-8BAB-5F7E1F1AF93E}" dt="2026-07-25T09:17:55.611" v="1830" actId="478"/>
          <ac:picMkLst>
            <pc:docMk/>
            <pc:sldMk cId="123655304" sldId="291"/>
            <ac:picMk id="7" creationId="{AEC17B30-7503-E122-2F75-59B5CA308AB0}"/>
          </ac:picMkLst>
        </pc:picChg>
        <pc:cxnChg chg="del">
          <ac:chgData name="花田　康高" userId="abf4da44-9139-43c6-8990-2f3a1e5f4eee" providerId="ADAL" clId="{40C002ED-B344-5718-8BAB-5F7E1F1AF93E}" dt="2026-07-25T09:18:18.117" v="1838" actId="478"/>
          <ac:cxnSpMkLst>
            <pc:docMk/>
            <pc:sldMk cId="123655304" sldId="291"/>
            <ac:cxnSpMk id="10" creationId="{D275B906-E9AB-F0BD-5DE4-78ED510FAAA1}"/>
          </ac:cxnSpMkLst>
        </pc:cxnChg>
        <pc:cxnChg chg="del">
          <ac:chgData name="花田　康高" userId="abf4da44-9139-43c6-8990-2f3a1e5f4eee" providerId="ADAL" clId="{40C002ED-B344-5718-8BAB-5F7E1F1AF93E}" dt="2026-07-25T09:18:11.394" v="1836" actId="478"/>
          <ac:cxnSpMkLst>
            <pc:docMk/>
            <pc:sldMk cId="123655304" sldId="291"/>
            <ac:cxnSpMk id="15" creationId="{0BD89C74-27DB-4DB7-08B0-7623AB270F86}"/>
          </ac:cxnSpMkLst>
        </pc:cxnChg>
        <pc:cxnChg chg="del">
          <ac:chgData name="花田　康高" userId="abf4da44-9139-43c6-8990-2f3a1e5f4eee" providerId="ADAL" clId="{40C002ED-B344-5718-8BAB-5F7E1F1AF93E}" dt="2026-07-25T09:18:11.394" v="1836" actId="478"/>
          <ac:cxnSpMkLst>
            <pc:docMk/>
            <pc:sldMk cId="123655304" sldId="291"/>
            <ac:cxnSpMk id="19" creationId="{92711A20-9143-E027-CD4F-C12AF074A7EC}"/>
          </ac:cxnSpMkLst>
        </pc:cxnChg>
      </pc:sldChg>
      <pc:sldChg chg="addSp delSp modSp add mod">
        <pc:chgData name="花田　康高" userId="abf4da44-9139-43c6-8990-2f3a1e5f4eee" providerId="ADAL" clId="{40C002ED-B344-5718-8BAB-5F7E1F1AF93E}" dt="2026-07-25T09:43:05.536" v="3323" actId="20577"/>
        <pc:sldMkLst>
          <pc:docMk/>
          <pc:sldMk cId="3477497379" sldId="292"/>
        </pc:sldMkLst>
        <pc:spChg chg="add mod">
          <ac:chgData name="花田　康高" userId="abf4da44-9139-43c6-8990-2f3a1e5f4eee" providerId="ADAL" clId="{40C002ED-B344-5718-8BAB-5F7E1F1AF93E}" dt="2026-07-25T09:24:12.691" v="1978" actId="1076"/>
          <ac:spMkLst>
            <pc:docMk/>
            <pc:sldMk cId="3477497379" sldId="292"/>
            <ac:spMk id="4" creationId="{F4BCD574-CB01-38EF-A328-CFEB16D9BFB0}"/>
          </ac:spMkLst>
        </pc:spChg>
        <pc:spChg chg="mod">
          <ac:chgData name="花田　康高" userId="abf4da44-9139-43c6-8990-2f3a1e5f4eee" providerId="ADAL" clId="{40C002ED-B344-5718-8BAB-5F7E1F1AF93E}" dt="2026-07-25T09:37:08.912" v="2965" actId="20577"/>
          <ac:spMkLst>
            <pc:docMk/>
            <pc:sldMk cId="3477497379" sldId="292"/>
            <ac:spMk id="5" creationId="{A53F8CB0-7B1F-5A90-79A7-AF1B38A8F16D}"/>
          </ac:spMkLst>
        </pc:spChg>
        <pc:spChg chg="add mod">
          <ac:chgData name="花田　康高" userId="abf4da44-9139-43c6-8990-2f3a1e5f4eee" providerId="ADAL" clId="{40C002ED-B344-5718-8BAB-5F7E1F1AF93E}" dt="2026-07-25T09:43:05.536" v="3323" actId="20577"/>
          <ac:spMkLst>
            <pc:docMk/>
            <pc:sldMk cId="3477497379" sldId="292"/>
            <ac:spMk id="6" creationId="{51AEFAD8-84C7-8B90-F119-B483687BED83}"/>
          </ac:spMkLst>
        </pc:spChg>
        <pc:spChg chg="del mod">
          <ac:chgData name="花田　康高" userId="abf4da44-9139-43c6-8990-2f3a1e5f4eee" providerId="ADAL" clId="{40C002ED-B344-5718-8BAB-5F7E1F1AF93E}" dt="2026-07-25T09:22:47.603" v="1886" actId="478"/>
          <ac:spMkLst>
            <pc:docMk/>
            <pc:sldMk cId="3477497379" sldId="292"/>
            <ac:spMk id="8" creationId="{E9B6029E-E2E1-A25A-A452-B2CE8E1FD54F}"/>
          </ac:spMkLst>
        </pc:spChg>
        <pc:spChg chg="add mod">
          <ac:chgData name="花田　康高" userId="abf4da44-9139-43c6-8990-2f3a1e5f4eee" providerId="ADAL" clId="{40C002ED-B344-5718-8BAB-5F7E1F1AF93E}" dt="2026-07-25T09:30:08.407" v="2531"/>
          <ac:spMkLst>
            <pc:docMk/>
            <pc:sldMk cId="3477497379" sldId="292"/>
            <ac:spMk id="9" creationId="{3AAA1225-5DDA-ED1A-822B-41C6DD11C289}"/>
          </ac:spMkLst>
        </pc:spChg>
        <pc:spChg chg="del">
          <ac:chgData name="花田　康高" userId="abf4da44-9139-43c6-8990-2f3a1e5f4eee" providerId="ADAL" clId="{40C002ED-B344-5718-8BAB-5F7E1F1AF93E}" dt="2026-07-25T09:22:55.352" v="1888" actId="478"/>
          <ac:spMkLst>
            <pc:docMk/>
            <pc:sldMk cId="3477497379" sldId="292"/>
            <ac:spMk id="12" creationId="{C4AE7D94-AF3A-6A1D-518D-CC7B976C540F}"/>
          </ac:spMkLst>
        </pc:spChg>
        <pc:spChg chg="del">
          <ac:chgData name="花田　康高" userId="abf4da44-9139-43c6-8990-2f3a1e5f4eee" providerId="ADAL" clId="{40C002ED-B344-5718-8BAB-5F7E1F1AF93E}" dt="2026-07-25T09:22:55.352" v="1888" actId="478"/>
          <ac:spMkLst>
            <pc:docMk/>
            <pc:sldMk cId="3477497379" sldId="292"/>
            <ac:spMk id="14" creationId="{A1737C55-E6A5-FAA1-7B21-4E8DB545E8EC}"/>
          </ac:spMkLst>
        </pc:spChg>
        <pc:spChg chg="del">
          <ac:chgData name="花田　康高" userId="abf4da44-9139-43c6-8990-2f3a1e5f4eee" providerId="ADAL" clId="{40C002ED-B344-5718-8BAB-5F7E1F1AF93E}" dt="2026-07-25T09:22:55.352" v="1888" actId="478"/>
          <ac:spMkLst>
            <pc:docMk/>
            <pc:sldMk cId="3477497379" sldId="292"/>
            <ac:spMk id="18" creationId="{51BB2262-26F7-622B-B46D-74C342611C7C}"/>
          </ac:spMkLst>
        </pc:spChg>
        <pc:spChg chg="del">
          <ac:chgData name="花田　康高" userId="abf4da44-9139-43c6-8990-2f3a1e5f4eee" providerId="ADAL" clId="{40C002ED-B344-5718-8BAB-5F7E1F1AF93E}" dt="2026-07-25T09:22:55.352" v="1888" actId="478"/>
          <ac:spMkLst>
            <pc:docMk/>
            <pc:sldMk cId="3477497379" sldId="292"/>
            <ac:spMk id="25" creationId="{480B8175-8FAF-3247-CCCE-0C437CBFE183}"/>
          </ac:spMkLst>
        </pc:spChg>
        <pc:picChg chg="add mod modCrop">
          <ac:chgData name="花田　康高" userId="abf4da44-9139-43c6-8990-2f3a1e5f4eee" providerId="ADAL" clId="{40C002ED-B344-5718-8BAB-5F7E1F1AF93E}" dt="2026-07-25T09:28:04.420" v="2395" actId="1076"/>
          <ac:picMkLst>
            <pc:docMk/>
            <pc:sldMk cId="3477497379" sldId="292"/>
            <ac:picMk id="3" creationId="{489DC4C8-7B60-E677-2A80-1C4123E3B0EB}"/>
          </ac:picMkLst>
        </pc:picChg>
        <pc:picChg chg="del">
          <ac:chgData name="花田　康高" userId="abf4da44-9139-43c6-8990-2f3a1e5f4eee" providerId="ADAL" clId="{40C002ED-B344-5718-8BAB-5F7E1F1AF93E}" dt="2026-07-25T09:22:55.352" v="1888" actId="478"/>
          <ac:picMkLst>
            <pc:docMk/>
            <pc:sldMk cId="3477497379" sldId="292"/>
            <ac:picMk id="7" creationId="{8CB8C48B-F2EF-0434-A743-A585967C890D}"/>
          </ac:picMkLst>
        </pc:picChg>
        <pc:cxnChg chg="del">
          <ac:chgData name="花田　康高" userId="abf4da44-9139-43c6-8990-2f3a1e5f4eee" providerId="ADAL" clId="{40C002ED-B344-5718-8BAB-5F7E1F1AF93E}" dt="2026-07-25T09:22:55.352" v="1888" actId="478"/>
          <ac:cxnSpMkLst>
            <pc:docMk/>
            <pc:sldMk cId="3477497379" sldId="292"/>
            <ac:cxnSpMk id="10" creationId="{E0991A86-97BE-952E-8A32-976DB139963F}"/>
          </ac:cxnSpMkLst>
        </pc:cxnChg>
        <pc:cxnChg chg="del">
          <ac:chgData name="花田　康高" userId="abf4da44-9139-43c6-8990-2f3a1e5f4eee" providerId="ADAL" clId="{40C002ED-B344-5718-8BAB-5F7E1F1AF93E}" dt="2026-07-25T09:22:55.352" v="1888" actId="478"/>
          <ac:cxnSpMkLst>
            <pc:docMk/>
            <pc:sldMk cId="3477497379" sldId="292"/>
            <ac:cxnSpMk id="15" creationId="{F9700009-F84B-50C1-9B5E-1729EA79BD6B}"/>
          </ac:cxnSpMkLst>
        </pc:cxnChg>
        <pc:cxnChg chg="del">
          <ac:chgData name="花田　康高" userId="abf4da44-9139-43c6-8990-2f3a1e5f4eee" providerId="ADAL" clId="{40C002ED-B344-5718-8BAB-5F7E1F1AF93E}" dt="2026-07-25T09:22:55.352" v="1888" actId="478"/>
          <ac:cxnSpMkLst>
            <pc:docMk/>
            <pc:sldMk cId="3477497379" sldId="292"/>
            <ac:cxnSpMk id="19" creationId="{8B3E8ADF-9139-ABEF-238B-041B73C202C6}"/>
          </ac:cxnSpMkLst>
        </pc:cxnChg>
      </pc:sldChg>
      <pc:sldChg chg="addSp delSp modSp add mod">
        <pc:chgData name="花田　康高" userId="abf4da44-9139-43c6-8990-2f3a1e5f4eee" providerId="ADAL" clId="{40C002ED-B344-5718-8BAB-5F7E1F1AF93E}" dt="2026-07-25T09:43:16.710" v="3326" actId="20577"/>
        <pc:sldMkLst>
          <pc:docMk/>
          <pc:sldMk cId="2603204070" sldId="293"/>
        </pc:sldMkLst>
        <pc:spChg chg="mod">
          <ac:chgData name="花田　康高" userId="abf4da44-9139-43c6-8990-2f3a1e5f4eee" providerId="ADAL" clId="{40C002ED-B344-5718-8BAB-5F7E1F1AF93E}" dt="2026-07-25T09:43:16.710" v="3326" actId="20577"/>
          <ac:spMkLst>
            <pc:docMk/>
            <pc:sldMk cId="2603204070" sldId="293"/>
            <ac:spMk id="6" creationId="{67D9F5F2-246B-99E5-15E2-B9B17DABC8A3}"/>
          </ac:spMkLst>
        </pc:spChg>
        <pc:spChg chg="add del mod">
          <ac:chgData name="花田　康高" userId="abf4da44-9139-43c6-8990-2f3a1e5f4eee" providerId="ADAL" clId="{40C002ED-B344-5718-8BAB-5F7E1F1AF93E}" dt="2026-07-25T09:37:12.795" v="2967"/>
          <ac:spMkLst>
            <pc:docMk/>
            <pc:sldMk cId="2603204070" sldId="293"/>
            <ac:spMk id="10" creationId="{8440861D-616F-28F3-3BBC-A648C49BE4BE}"/>
          </ac:spMkLst>
        </pc:spChg>
        <pc:spChg chg="add mod">
          <ac:chgData name="花田　康高" userId="abf4da44-9139-43c6-8990-2f3a1e5f4eee" providerId="ADAL" clId="{40C002ED-B344-5718-8BAB-5F7E1F1AF93E}" dt="2026-07-25T09:40:27.512" v="3144" actId="14100"/>
          <ac:spMkLst>
            <pc:docMk/>
            <pc:sldMk cId="2603204070" sldId="293"/>
            <ac:spMk id="11" creationId="{8951A962-FBA1-0CC7-B1FB-1041A87204D3}"/>
          </ac:spMkLst>
        </pc:spChg>
        <pc:picChg chg="del">
          <ac:chgData name="花田　康高" userId="abf4da44-9139-43c6-8990-2f3a1e5f4eee" providerId="ADAL" clId="{40C002ED-B344-5718-8BAB-5F7E1F1AF93E}" dt="2026-07-25T09:35:42.192" v="2946" actId="478"/>
          <ac:picMkLst>
            <pc:docMk/>
            <pc:sldMk cId="2603204070" sldId="293"/>
            <ac:picMk id="3" creationId="{05587827-292B-C799-83A7-5E5C8AE174F7}"/>
          </ac:picMkLst>
        </pc:picChg>
        <pc:picChg chg="add mod modCrop">
          <ac:chgData name="花田　康高" userId="abf4da44-9139-43c6-8990-2f3a1e5f4eee" providerId="ADAL" clId="{40C002ED-B344-5718-8BAB-5F7E1F1AF93E}" dt="2026-07-25T09:39:02.909" v="3084" actId="1076"/>
          <ac:picMkLst>
            <pc:docMk/>
            <pc:sldMk cId="2603204070" sldId="293"/>
            <ac:picMk id="4" creationId="{C139100C-78BF-0B5B-41CC-5C20EF220895}"/>
          </ac:picMkLst>
        </pc:picChg>
        <pc:picChg chg="add mod">
          <ac:chgData name="花田　康高" userId="abf4da44-9139-43c6-8990-2f3a1e5f4eee" providerId="ADAL" clId="{40C002ED-B344-5718-8BAB-5F7E1F1AF93E}" dt="2026-07-25T09:37:27.624" v="2971" actId="1076"/>
          <ac:picMkLst>
            <pc:docMk/>
            <pc:sldMk cId="2603204070" sldId="293"/>
            <ac:picMk id="8" creationId="{573CADD4-C582-BD9D-A588-7BC73BC0CB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72111-E230-584C-849F-C00EDC5F8E94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69C23-F06A-374E-B19A-71DB263149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26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7D6F-61AA-AC46-BA80-BC6514208CD9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53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2976D-516A-5947-8871-DEFAD495C174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84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98ED0-9F53-4246-B3E0-49324092D1D2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47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28E1-0292-9944-B190-1D91521D3A66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47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064FD-5B67-E649-9D62-9CBCE6235E2D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23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B0FB-C024-D447-8A72-05996C6159B3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8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AA2B-B563-D942-A6EA-14537772302C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79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15300-EA24-FC48-942B-5680A88D4441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49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FC3F-4DD7-8446-8A28-6702F22978E2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DA59-4ABE-F445-AA93-105CE0124C27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43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7241-D9A4-2947-81DD-45DAD02A410B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246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92B3D-330D-6D45-B468-9CBEF4CED5CC}" type="datetime1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39E7F-DFCA-CE41-B77E-DF953C80D0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36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9.jp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tonegenerator.com/#google_vignette" TargetMode="External"/><Relationship Id="rId2" Type="http://schemas.openxmlformats.org/officeDocument/2006/relationships/hyperlink" Target="https://www.amazon.co.jp/dp/B0FBR5PHZP?ref_=ppx_hzsearch_conn_dt_b_fed_asin_title_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url?sa=t&amp;source=web&amp;rct=j&amp;opi=89978449&amp;url=https://apps.apple.com/us/app/audio-function-generator/id768229610&amp;ved=2ahUKEwjuzbGCvO2VAxWKlK8BHSxDMj4QFnoECBkQAQ&amp;usg=AOvVaw0uidIYAS5d35JHEEm172Cz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&#12456;&#12523;&#12531;&#12473;&#12488;&#12539;&#12463;&#12521;&#12489;&#12491;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051FEE-C873-66F4-8784-8F017318B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4530" y="-181006"/>
            <a:ext cx="8046888" cy="1253444"/>
          </a:xfrm>
        </p:spPr>
        <p:txBody>
          <a:bodyPr>
            <a:normAutofit/>
          </a:bodyPr>
          <a:lstStyle/>
          <a:p>
            <a:r>
              <a:rPr kumimoji="1" lang="ja-JP" altLang="en-US" sz="48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音の模様をみてみよう！</a:t>
            </a:r>
            <a:endParaRPr kumimoji="1" lang="ja-JP" altLang="en-US" sz="450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58E0202-E1BD-349E-ABDD-39AD45CED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11949" y="175295"/>
            <a:ext cx="1672917" cy="540842"/>
          </a:xfrm>
        </p:spPr>
        <p:txBody>
          <a:bodyPr>
            <a:normAutofit/>
          </a:bodyPr>
          <a:lstStyle/>
          <a:p>
            <a:r>
              <a:rPr lang="en-US" altLang="ja-JP" sz="22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A-1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2EB0C7-A762-3BA9-C560-50BE4F6FF336}"/>
              </a:ext>
            </a:extLst>
          </p:cNvPr>
          <p:cNvSpPr txBox="1"/>
          <p:nvPr/>
        </p:nvSpPr>
        <p:spPr>
          <a:xfrm>
            <a:off x="249011" y="5268482"/>
            <a:ext cx="8645978" cy="873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徳島大学</a:t>
            </a:r>
            <a: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理工学部</a:t>
            </a:r>
            <a: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数理科学コース</a:t>
            </a:r>
            <a:endParaRPr kumimoji="1" lang="en-US" altLang="ja-JP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花田</a:t>
            </a:r>
            <a: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康高</a:t>
            </a:r>
            <a:endParaRPr kumimoji="1" lang="en-US" altLang="ja-JP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7" name="字幕 2">
            <a:extLst>
              <a:ext uri="{FF2B5EF4-FFF2-40B4-BE49-F238E27FC236}">
                <a16:creationId xmlns:a16="http://schemas.microsoft.com/office/drawing/2014/main" id="{DA4BC633-CD25-3816-9B7E-C1FD7E9B752E}"/>
              </a:ext>
            </a:extLst>
          </p:cNvPr>
          <p:cNvSpPr txBox="1">
            <a:spLocks/>
          </p:cNvSpPr>
          <p:nvPr/>
        </p:nvSpPr>
        <p:spPr>
          <a:xfrm>
            <a:off x="1143000" y="6412284"/>
            <a:ext cx="6858000" cy="540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第</a:t>
            </a:r>
            <a:r>
              <a:rPr lang="en-US" altLang="ja-JP" sz="18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29</a:t>
            </a:r>
            <a:r>
              <a:rPr lang="ja-JP" altLang="en-US" sz="18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回</a:t>
            </a:r>
            <a:r>
              <a:rPr lang="en-US" altLang="ja-JP" sz="18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lang="ja-JP" altLang="en-US" sz="18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科学体験フェスティバル</a:t>
            </a:r>
            <a:endParaRPr lang="en-US" altLang="ja-JP" sz="18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A63CF445-06E3-168F-27E4-FC814C419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4" name="result_crop-2">
            <a:hlinkClick r:id="" action="ppaction://media"/>
            <a:extLst>
              <a:ext uri="{FF2B5EF4-FFF2-40B4-BE49-F238E27FC236}">
                <a16:creationId xmlns:a16="http://schemas.microsoft.com/office/drawing/2014/main" id="{E9FAB536-8112-5DB5-AC69-9923836F3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7364" y="1294982"/>
            <a:ext cx="3774222" cy="3774222"/>
          </a:xfrm>
          <a:prstGeom prst="rect">
            <a:avLst/>
          </a:prstGeom>
        </p:spPr>
      </p:pic>
      <p:pic>
        <p:nvPicPr>
          <p:cNvPr id="9" name="result_crop-3">
            <a:hlinkClick r:id="" action="ppaction://media"/>
            <a:extLst>
              <a:ext uri="{FF2B5EF4-FFF2-40B4-BE49-F238E27FC236}">
                <a16:creationId xmlns:a16="http://schemas.microsoft.com/office/drawing/2014/main" id="{9396E5E4-89F4-E329-7C6B-8F36ADD1CB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47197" y="1294982"/>
            <a:ext cx="3774222" cy="37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6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376E-4F85-9118-83FE-BCC31012C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51EB17C-1833-E16F-C00B-20FF02A404A1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実験開始！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B991D02-1A30-6F3E-464B-AB25C8F59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17" b="28269"/>
          <a:stretch>
            <a:fillRect/>
          </a:stretch>
        </p:blipFill>
        <p:spPr>
          <a:xfrm>
            <a:off x="423496" y="1940169"/>
            <a:ext cx="3679580" cy="27432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36D701-9D1B-7358-4E45-DE0335074BD3}"/>
              </a:ext>
            </a:extLst>
          </p:cNvPr>
          <p:cNvSpPr txBox="1"/>
          <p:nvPr/>
        </p:nvSpPr>
        <p:spPr>
          <a:xfrm>
            <a:off x="4437184" y="1095594"/>
            <a:ext cx="4572000" cy="395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ボウルにかるーく塩を均一に振る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ボウルに向かって発声する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［発声のこつ］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800100" lvl="1" indent="-342900">
              <a:lnSpc>
                <a:spcPct val="200000"/>
              </a:lnSpc>
              <a:buFont typeface="+mj-lt"/>
              <a:buAutoNum type="alphaLcPeriod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声の高さは一定を保つ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800100" lvl="1" indent="-342900">
              <a:lnSpc>
                <a:spcPct val="200000"/>
              </a:lnSpc>
              <a:buFont typeface="+mj-lt"/>
              <a:buAutoNum type="alphaLcPeriod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少しずつ声の高さ変える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800100" lvl="1" indent="-342900">
              <a:lnSpc>
                <a:spcPct val="200000"/>
              </a:lnSpc>
              <a:buFont typeface="+mj-lt"/>
              <a:buAutoNum type="alphaLcPeriod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塩がよく動く声の高さを見つけ，その声の高さで発声を続ける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800100" lvl="1" indent="-342900">
              <a:lnSpc>
                <a:spcPct val="200000"/>
              </a:lnSpc>
              <a:buFont typeface="+mj-lt"/>
              <a:buAutoNum type="alphaLcPeriod"/>
            </a:pP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6806E90-59AC-C6D3-D71E-4112D1D88AF9}"/>
              </a:ext>
            </a:extLst>
          </p:cNvPr>
          <p:cNvSpPr txBox="1"/>
          <p:nvPr/>
        </p:nvSpPr>
        <p:spPr>
          <a:xfrm>
            <a:off x="3833445" y="4608125"/>
            <a:ext cx="5468816" cy="888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</a:p>
          <a:p>
            <a:pPr algn="ctr">
              <a:lnSpc>
                <a:spcPct val="200000"/>
              </a:lnSpc>
            </a:pP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塩があまり動かない場合はメガホンを使ってみて！</a:t>
            </a:r>
            <a:endParaRPr kumimoji="1" lang="en-US" altLang="ja-JP" sz="1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A0EAA03-6FC9-7996-D04F-8657447D59F7}"/>
              </a:ext>
            </a:extLst>
          </p:cNvPr>
          <p:cNvSpPr txBox="1"/>
          <p:nvPr/>
        </p:nvSpPr>
        <p:spPr>
          <a:xfrm>
            <a:off x="1995853" y="5762406"/>
            <a:ext cx="4648200" cy="613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どんな図形が現れるかな？</a:t>
            </a:r>
            <a:endParaRPr kumimoji="1"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7820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50BEA-CC83-7CEA-76FC-F07615FF9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17430760-E0F8-1C43-BDC8-355FF7C86CE5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実験の解説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2F1848E-559B-1B19-5472-DD7F853E3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678" y="2527095"/>
            <a:ext cx="3021135" cy="2288139"/>
          </a:xfrm>
          <a:prstGeom prst="rect">
            <a:avLst/>
          </a:prstGeom>
        </p:spPr>
      </p:pic>
      <p:pic>
        <p:nvPicPr>
          <p:cNvPr id="5" name="図 4" descr="応援する人のイラスト（棒人間）">
            <a:extLst>
              <a:ext uri="{FF2B5EF4-FFF2-40B4-BE49-F238E27FC236}">
                <a16:creationId xmlns:a16="http://schemas.microsoft.com/office/drawing/2014/main" id="{0CFB6FE0-F072-67D4-7A5F-269142A98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50" y="3194555"/>
            <a:ext cx="2208334" cy="24743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DAA3FC8-85CB-F3D4-B496-E85D8EE4AD4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1987" b="40541"/>
          <a:stretch>
            <a:fillRect/>
          </a:stretch>
        </p:blipFill>
        <p:spPr>
          <a:xfrm rot="16200000">
            <a:off x="6352241" y="3848402"/>
            <a:ext cx="3113534" cy="1555584"/>
          </a:xfrm>
          <a:prstGeom prst="rect">
            <a:avLst/>
          </a:prstGeom>
        </p:spPr>
      </p:pic>
      <p:pic>
        <p:nvPicPr>
          <p:cNvPr id="9" name="rain">
            <a:hlinkClick r:id="" action="ppaction://media"/>
            <a:extLst>
              <a:ext uri="{FF2B5EF4-FFF2-40B4-BE49-F238E27FC236}">
                <a16:creationId xmlns:a16="http://schemas.microsoft.com/office/drawing/2014/main" id="{71578DB8-2525-A80E-E3B8-AC743E0847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08678" y="4815234"/>
            <a:ext cx="3021135" cy="169938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826A617-1716-DA24-F874-BE41EAD5DBC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3444"/>
          <a:stretch>
            <a:fillRect/>
          </a:stretch>
        </p:blipFill>
        <p:spPr>
          <a:xfrm rot="10800000">
            <a:off x="7065676" y="3429000"/>
            <a:ext cx="484256" cy="2924908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89EE01-4173-4503-5C54-46F9ED616709}"/>
              </a:ext>
            </a:extLst>
          </p:cNvPr>
          <p:cNvSpPr txBox="1"/>
          <p:nvPr/>
        </p:nvSpPr>
        <p:spPr>
          <a:xfrm>
            <a:off x="659421" y="982471"/>
            <a:ext cx="8232532" cy="1494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音とは何か・・・それは振動！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音は空気などを震わせる（振動）ことで遠くまで伝わるよ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音の振動は膜にぶつかると膜も振動するよ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506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5D660-23E7-4257-786F-8F3E2D378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4CEEBEEC-1136-7BB5-8A8C-3BD99D9756C9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実験の解説</a:t>
            </a:r>
          </a:p>
        </p:txBody>
      </p:sp>
      <p:pic>
        <p:nvPicPr>
          <p:cNvPr id="2" name="wave2d-2-2">
            <a:hlinkClick r:id="" action="ppaction://media"/>
            <a:extLst>
              <a:ext uri="{FF2B5EF4-FFF2-40B4-BE49-F238E27FC236}">
                <a16:creationId xmlns:a16="http://schemas.microsoft.com/office/drawing/2014/main" id="{A8DDCF41-95CE-3D24-679A-F707708C2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3566" y="1082518"/>
            <a:ext cx="7816868" cy="390843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C085DFA-88D3-5696-4646-CB911F84FBAA}"/>
              </a:ext>
            </a:extLst>
          </p:cNvPr>
          <p:cNvSpPr txBox="1"/>
          <p:nvPr/>
        </p:nvSpPr>
        <p:spPr>
          <a:xfrm>
            <a:off x="964223" y="5090999"/>
            <a:ext cx="7215554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膜が振動するとき，よく動く場所と動かない場所が交互に現れるよ．</a:t>
            </a:r>
            <a:endParaRPr kumimoji="1" lang="en-US" altLang="ja-JP" sz="1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よく動く場所にある塩は弾き飛ばされて，あまり動かない場所（節）に集まるんだ</a:t>
            </a:r>
            <a:endParaRPr kumimoji="1" lang="en-US" altLang="ja-JP" sz="1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これがクラドニ図形の秘密だよ</a:t>
            </a:r>
            <a:endParaRPr kumimoji="1" lang="en-US" altLang="ja-JP" sz="1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708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4D99F8-12D1-C2E6-F685-EBB98B6E3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F530A6A1-08FF-82F8-6123-474EB0A06B07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おまけ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1C26D9-CD8F-E547-82FD-EC73E77C4A24}"/>
              </a:ext>
            </a:extLst>
          </p:cNvPr>
          <p:cNvSpPr txBox="1"/>
          <p:nvPr/>
        </p:nvSpPr>
        <p:spPr>
          <a:xfrm>
            <a:off x="659421" y="982471"/>
            <a:ext cx="8232532" cy="509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p1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の動画（クラドニプレート）の作り方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0B3CAC4-AA7D-AE9F-720C-3BDC7D7B5B2A}"/>
              </a:ext>
            </a:extLst>
          </p:cNvPr>
          <p:cNvSpPr txBox="1"/>
          <p:nvPr/>
        </p:nvSpPr>
        <p:spPr>
          <a:xfrm>
            <a:off x="548556" y="1621620"/>
            <a:ext cx="8232532" cy="494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用意するもの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スピーカーユニット（ハードオフのジャンクコーナーで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100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円程度で購入）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オーディオケーブルあるいは適当な電線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オーディオアンプ（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2"/>
              </a:rPr>
              <a:t>Amazon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2"/>
              </a:rPr>
              <a:t>で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2"/>
              </a:rPr>
              <a:t>1,000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2"/>
              </a:rPr>
              <a:t>円程度で購入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アルミプレート（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225×300 mm</a:t>
            </a:r>
            <a:r>
              <a:rPr kumimoji="1" lang="en-US" altLang="ja-JP" sz="1600" baseline="300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2 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,0.5mm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厚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コーナンで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500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円程度）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アルミ対応カラースプレー黒（塩を見やすくするため）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発泡スチロール丸球（コーナンで数百円）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六角ボルト（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M4~5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，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10mm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）と蝶ナット（コーナンで数百円）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ホットボンド・グルーガン（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100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円ショップで買える）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周波数発生アプリ（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3"/>
              </a:rPr>
              <a:t>ブラウザなら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などを利用可能，私は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4"/>
              </a:rPr>
              <a:t>iOS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4"/>
              </a:rPr>
              <a:t>アプリ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を利用した）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3982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BF828575-1971-B8E2-59E0-140F0B5F0F4B}"/>
              </a:ext>
            </a:extLst>
          </p:cNvPr>
          <p:cNvSpPr txBox="1">
            <a:spLocks/>
          </p:cNvSpPr>
          <p:nvPr/>
        </p:nvSpPr>
        <p:spPr>
          <a:xfrm>
            <a:off x="548556" y="72584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45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スピーカーの準備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C19C760-A51B-CCD9-005C-E0C66941D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36" y="1167041"/>
            <a:ext cx="4090046" cy="545339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D760A2-1F94-6D3A-FA5A-F3B33459F72E}"/>
              </a:ext>
            </a:extLst>
          </p:cNvPr>
          <p:cNvSpPr txBox="1"/>
          <p:nvPr/>
        </p:nvSpPr>
        <p:spPr>
          <a:xfrm>
            <a:off x="4572000" y="1554945"/>
            <a:ext cx="4419600" cy="494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スピーカーユニットとアンプをケーブルで接続する．スピーカーユニットと配線の間はハンダづけすることが望ましいが，ハンダごてがなければ，ゼムクリップなどで接続しても良いだろう．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スピーカユニットは断線していなければ基本使える（他方アンプは壊れやすい）のでアンプと接続したら音ができるか確認しておくと良い．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A44EE686-E1A1-1EC6-B032-1E3D655C69B1}"/>
              </a:ext>
            </a:extLst>
          </p:cNvPr>
          <p:cNvCxnSpPr>
            <a:cxnSpLocks/>
          </p:cNvCxnSpPr>
          <p:nvPr/>
        </p:nvCxnSpPr>
        <p:spPr>
          <a:xfrm>
            <a:off x="2619375" y="1059061"/>
            <a:ext cx="690562" cy="775183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6FE3019-89C1-C154-173E-78A0A90983C0}"/>
              </a:ext>
            </a:extLst>
          </p:cNvPr>
          <p:cNvSpPr txBox="1"/>
          <p:nvPr/>
        </p:nvSpPr>
        <p:spPr>
          <a:xfrm>
            <a:off x="904876" y="796640"/>
            <a:ext cx="20193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スピーカーユニット</a:t>
            </a:r>
            <a:endParaRPr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4B97CBC-631B-9EE5-4C34-311ABECA5306}"/>
              </a:ext>
            </a:extLst>
          </p:cNvPr>
          <p:cNvSpPr txBox="1"/>
          <p:nvPr/>
        </p:nvSpPr>
        <p:spPr>
          <a:xfrm>
            <a:off x="2852737" y="6061864"/>
            <a:ext cx="91440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アンプ</a:t>
            </a:r>
            <a:endParaRPr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FE4E316C-91A8-5D90-FC3B-351D47DFA0F2}"/>
              </a:ext>
            </a:extLst>
          </p:cNvPr>
          <p:cNvCxnSpPr>
            <a:cxnSpLocks/>
          </p:cNvCxnSpPr>
          <p:nvPr/>
        </p:nvCxnSpPr>
        <p:spPr>
          <a:xfrm flipH="1" flipV="1">
            <a:off x="1657350" y="5334000"/>
            <a:ext cx="1195387" cy="72736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円/楕円 17">
            <a:extLst>
              <a:ext uri="{FF2B5EF4-FFF2-40B4-BE49-F238E27FC236}">
                <a16:creationId xmlns:a16="http://schemas.microsoft.com/office/drawing/2014/main" id="{7F23A50F-9346-FDB8-7F51-C5130FC19371}"/>
              </a:ext>
            </a:extLst>
          </p:cNvPr>
          <p:cNvSpPr/>
          <p:nvPr/>
        </p:nvSpPr>
        <p:spPr>
          <a:xfrm>
            <a:off x="2843213" y="2054262"/>
            <a:ext cx="427759" cy="88582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2C5032DA-B416-7E83-92F1-421B2C939DE9}"/>
              </a:ext>
            </a:extLst>
          </p:cNvPr>
          <p:cNvCxnSpPr>
            <a:cxnSpLocks/>
          </p:cNvCxnSpPr>
          <p:nvPr/>
        </p:nvCxnSpPr>
        <p:spPr>
          <a:xfrm flipH="1" flipV="1">
            <a:off x="3309937" y="2697874"/>
            <a:ext cx="168853" cy="502526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EE2A581-FBCF-743F-74C0-5340AD3C73A3}"/>
              </a:ext>
            </a:extLst>
          </p:cNvPr>
          <p:cNvSpPr txBox="1"/>
          <p:nvPr/>
        </p:nvSpPr>
        <p:spPr>
          <a:xfrm>
            <a:off x="3096491" y="3211716"/>
            <a:ext cx="83733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ハンダ</a:t>
            </a:r>
            <a:endParaRPr lang="ja-JP" altLang="en-US"/>
          </a:p>
        </p:txBody>
      </p:sp>
      <p:sp>
        <p:nvSpPr>
          <p:cNvPr id="26" name="スライド番号プレースホルダー 3">
            <a:extLst>
              <a:ext uri="{FF2B5EF4-FFF2-40B4-BE49-F238E27FC236}">
                <a16:creationId xmlns:a16="http://schemas.microsoft.com/office/drawing/2014/main" id="{67E367BA-9259-CA8F-6884-9793E4BA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0DC39E7F-DFCA-CE41-B77E-DF953C80D0BC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40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24BC2-7958-E591-0097-192E9C822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A53F8CB0-7B1F-5A90-79A7-AF1B38A8F16D}"/>
              </a:ext>
            </a:extLst>
          </p:cNvPr>
          <p:cNvSpPr txBox="1">
            <a:spLocks/>
          </p:cNvSpPr>
          <p:nvPr/>
        </p:nvSpPr>
        <p:spPr>
          <a:xfrm>
            <a:off x="548556" y="72584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45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土台の準備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9DC4C8-7B60-E677-2A80-1C4123E3B0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54"/>
          <a:stretch>
            <a:fillRect/>
          </a:stretch>
        </p:blipFill>
        <p:spPr>
          <a:xfrm rot="16200000">
            <a:off x="3214387" y="362849"/>
            <a:ext cx="2715225" cy="519816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4BCD574-CB01-38EF-A328-CFEB16D9BFB0}"/>
              </a:ext>
            </a:extLst>
          </p:cNvPr>
          <p:cNvSpPr txBox="1"/>
          <p:nvPr/>
        </p:nvSpPr>
        <p:spPr>
          <a:xfrm>
            <a:off x="2325755" y="949362"/>
            <a:ext cx="4731027" cy="509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スピーカーの振動をプレートに伝えるための土台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AEFAD8-84C7-8B90-F119-B483687BED83}"/>
              </a:ext>
            </a:extLst>
          </p:cNvPr>
          <p:cNvSpPr txBox="1"/>
          <p:nvPr/>
        </p:nvSpPr>
        <p:spPr>
          <a:xfrm>
            <a:off x="362776" y="4464875"/>
            <a:ext cx="8562563" cy="1894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発泡スチロール丸球を半分に切り半球の頂点の部分に穴をあけ</a:t>
            </a: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6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角ボルトをグルーガンで固定する．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ねじ山をグルーガンで埋めてしまわないように，ネジにボルトをつけておくと良い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平面の方にネジを取り付けるとスピーカー上に設置した際に不安定になる．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9" name="スライド番号プレースホルダー 3">
            <a:extLst>
              <a:ext uri="{FF2B5EF4-FFF2-40B4-BE49-F238E27FC236}">
                <a16:creationId xmlns:a16="http://schemas.microsoft.com/office/drawing/2014/main" id="{3AAA1225-5DDA-ED1A-822B-41C6DD11C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0DC39E7F-DFCA-CE41-B77E-DF953C80D0BC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497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6A9D5-6BDF-955E-5493-F56921B54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A66ACD66-29E4-5BB1-95A5-0E0205AD95EA}"/>
              </a:ext>
            </a:extLst>
          </p:cNvPr>
          <p:cNvSpPr txBox="1">
            <a:spLocks/>
          </p:cNvSpPr>
          <p:nvPr/>
        </p:nvSpPr>
        <p:spPr>
          <a:xfrm>
            <a:off x="548556" y="72584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45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プレートの準備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A43337B-54F5-EB14-68A2-A5CF36B87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6" y="1090184"/>
            <a:ext cx="3920702" cy="522760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C29BE1-956B-0FC1-0C32-8F638C5BF510}"/>
              </a:ext>
            </a:extLst>
          </p:cNvPr>
          <p:cNvSpPr txBox="1"/>
          <p:nvPr/>
        </p:nvSpPr>
        <p:spPr>
          <a:xfrm>
            <a:off x="5148469" y="1543114"/>
            <a:ext cx="3597966" cy="447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アルミプレートの中央に穴を開ける．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穴のサイズは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" action="ppaction://hlinkshowjump?jump=previousslide"/>
              </a:rPr>
              <a:t>一つ前のスライド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で作成したロックボルトが入れば良い．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0.5mm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厚であれば木工用ドリルでも穴は開けられるが，なければホームセンターの店舗サービスや工具貸し出しなどを利用すれば良いだろう．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穴を開けたのちにアルミ対応のカラースプレー（黒）で均一に塗装する（銀色だと見ずらいので）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9" name="スライド番号プレースホルダー 3">
            <a:extLst>
              <a:ext uri="{FF2B5EF4-FFF2-40B4-BE49-F238E27FC236}">
                <a16:creationId xmlns:a16="http://schemas.microsoft.com/office/drawing/2014/main" id="{E22A5A95-2BCE-CF04-FD0F-D186A726A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0DC39E7F-DFCA-CE41-B77E-DF953C80D0BC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5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2E01D-7C5C-3F28-81B1-6E81D3F14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E3D39EF7-2AC3-B247-C1D7-2EBDB558349F}"/>
              </a:ext>
            </a:extLst>
          </p:cNvPr>
          <p:cNvSpPr txBox="1">
            <a:spLocks/>
          </p:cNvSpPr>
          <p:nvPr/>
        </p:nvSpPr>
        <p:spPr>
          <a:xfrm>
            <a:off x="548556" y="72584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45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プレートの準備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7D9F5F2-246B-99E5-15E2-B9B17DABC8A3}"/>
              </a:ext>
            </a:extLst>
          </p:cNvPr>
          <p:cNvSpPr txBox="1"/>
          <p:nvPr/>
        </p:nvSpPr>
        <p:spPr>
          <a:xfrm>
            <a:off x="410818" y="5211494"/>
            <a:ext cx="8236226" cy="786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スピーカーコーンの上に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  <a:hlinkClick r:id="rId2" action="ppaction://hlinksldjump"/>
              </a:rPr>
              <a:t>土台</a:t>
            </a: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を乗せて，プレートをネジ穴に通し，蝶ナットで固定する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これでクラドニプレートの完成だ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9" name="スライド番号プレースホルダー 3">
            <a:extLst>
              <a:ext uri="{FF2B5EF4-FFF2-40B4-BE49-F238E27FC236}">
                <a16:creationId xmlns:a16="http://schemas.microsoft.com/office/drawing/2014/main" id="{AB0783F6-346F-D8B4-BC60-D513D856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0DC39E7F-DFCA-CE41-B77E-DF953C80D0BC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139100C-78BF-0B5B-41CC-5C20EF2208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74" b="32541"/>
          <a:stretch>
            <a:fillRect/>
          </a:stretch>
        </p:blipFill>
        <p:spPr>
          <a:xfrm>
            <a:off x="4154157" y="1437859"/>
            <a:ext cx="4020363" cy="305462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73CADD4-C582-BD9D-A588-7BC73BC0C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295" y="1430470"/>
            <a:ext cx="2355574" cy="3140765"/>
          </a:xfrm>
          <a:prstGeom prst="rect">
            <a:avLst/>
          </a:prstGeom>
        </p:spPr>
      </p:pic>
      <p:sp>
        <p:nvSpPr>
          <p:cNvPr id="11" name="U ターン矢印 10">
            <a:extLst>
              <a:ext uri="{FF2B5EF4-FFF2-40B4-BE49-F238E27FC236}">
                <a16:creationId xmlns:a16="http://schemas.microsoft.com/office/drawing/2014/main" id="{8951A962-FBA1-0CC7-B1FB-1041A87204D3}"/>
              </a:ext>
            </a:extLst>
          </p:cNvPr>
          <p:cNvSpPr/>
          <p:nvPr/>
        </p:nvSpPr>
        <p:spPr>
          <a:xfrm flipH="1">
            <a:off x="5975492" y="2478157"/>
            <a:ext cx="482457" cy="212035"/>
          </a:xfrm>
          <a:prstGeom prst="utur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04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4AD6ED-5BE1-D480-18C8-B2B1674C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クラドニ図形</a:t>
            </a:r>
            <a:b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</a:br>
            <a:endParaRPr kumimoji="1" lang="ja-JP" altLang="en-US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pic>
        <p:nvPicPr>
          <p:cNvPr id="5" name="図 4" descr="写真, 座る, 男, 古い が含まれている画像&#10;&#10;自動的に生成された説明">
            <a:extLst>
              <a:ext uri="{FF2B5EF4-FFF2-40B4-BE49-F238E27FC236}">
                <a16:creationId xmlns:a16="http://schemas.microsoft.com/office/drawing/2014/main" id="{203148A4-F532-5BC6-E06A-AA7F99FC8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553" y="1824999"/>
            <a:ext cx="3657797" cy="36411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C4EAB5-47F1-E9A4-338E-3D561CF4218E}"/>
              </a:ext>
            </a:extLst>
          </p:cNvPr>
          <p:cNvSpPr txBox="1"/>
          <p:nvPr/>
        </p:nvSpPr>
        <p:spPr>
          <a:xfrm>
            <a:off x="4414873" y="76927"/>
            <a:ext cx="4690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[</a:t>
            </a:r>
            <a:r>
              <a:rPr kumimoji="1" lang="ja-JP" altLang="en-US" sz="1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参考</a:t>
            </a:r>
            <a:r>
              <a:rPr kumimoji="1" lang="en" altLang="ja-JP" sz="14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] </a:t>
            </a:r>
            <a:r>
              <a:rPr kumimoji="1" lang="en" altLang="ja-JP" sz="1400" dirty="0">
                <a:hlinkClick r:id="rId3"/>
              </a:rPr>
              <a:t>https://ja.wikipedia.org/wiki/</a:t>
            </a:r>
            <a:r>
              <a:rPr kumimoji="1" lang="ja-JP" altLang="en-US" sz="1400">
                <a:hlinkClick r:id="rId3"/>
              </a:rPr>
              <a:t>エルンスト・クラドニ</a:t>
            </a:r>
            <a:endParaRPr kumimoji="1" lang="ja-JP" altLang="en-US" sz="14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113A5C-67AA-20F8-49D9-C922D316AC75}"/>
              </a:ext>
            </a:extLst>
          </p:cNvPr>
          <p:cNvSpPr txBox="1"/>
          <p:nvPr/>
        </p:nvSpPr>
        <p:spPr>
          <a:xfrm>
            <a:off x="335077" y="5620711"/>
            <a:ext cx="404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エルンスト・クラドニ</a:t>
            </a:r>
            <a: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 (1756-1827)</a:t>
            </a:r>
            <a:endParaRPr kumimoji="1" lang="ja-JP" altLang="en-US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8246373-1B7C-96FC-3353-F579BCC40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8" y="1824999"/>
            <a:ext cx="3175000" cy="3594100"/>
          </a:xfrm>
          <a:prstGeom prst="rect">
            <a:avLst/>
          </a:prstGeom>
        </p:spPr>
      </p:pic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6E6665-0208-EAA2-AF26-E924B55A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8295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黒いゴミ袋のイラスト">
            <a:extLst>
              <a:ext uri="{FF2B5EF4-FFF2-40B4-BE49-F238E27FC236}">
                <a16:creationId xmlns:a16="http://schemas.microsoft.com/office/drawing/2014/main" id="{D437BC03-180F-4EBB-70DB-5A79DD2DB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869" y="1177512"/>
            <a:ext cx="1581593" cy="1673644"/>
          </a:xfrm>
          <a:prstGeom prst="rect">
            <a:avLst/>
          </a:prstGeom>
        </p:spPr>
      </p:pic>
      <p:pic>
        <p:nvPicPr>
          <p:cNvPr id="6" name="図 5" descr="ハサミのイラスト（文房具）">
            <a:extLst>
              <a:ext uri="{FF2B5EF4-FFF2-40B4-BE49-F238E27FC236}">
                <a16:creationId xmlns:a16="http://schemas.microsoft.com/office/drawing/2014/main" id="{49F359CD-00A3-BBB7-F794-4C0EB13C3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403" y="1191068"/>
            <a:ext cx="1431704" cy="1679418"/>
          </a:xfrm>
          <a:prstGeom prst="rect">
            <a:avLst/>
          </a:prstGeom>
        </p:spPr>
      </p:pic>
      <p:pic>
        <p:nvPicPr>
          <p:cNvPr id="7" name="図 6" descr="白い輪ゴムのイラスト">
            <a:extLst>
              <a:ext uri="{FF2B5EF4-FFF2-40B4-BE49-F238E27FC236}">
                <a16:creationId xmlns:a16="http://schemas.microsoft.com/office/drawing/2014/main" id="{4A756522-4906-B390-28ED-6E714B389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30" y="4371067"/>
            <a:ext cx="1310313" cy="1310313"/>
          </a:xfrm>
          <a:prstGeom prst="rect">
            <a:avLst/>
          </a:prstGeom>
        </p:spPr>
      </p:pic>
      <p:pic>
        <p:nvPicPr>
          <p:cNvPr id="8" name="図 7" descr="ボウルのイラスト">
            <a:extLst>
              <a:ext uri="{FF2B5EF4-FFF2-40B4-BE49-F238E27FC236}">
                <a16:creationId xmlns:a16="http://schemas.microsoft.com/office/drawing/2014/main" id="{ED731CD3-C093-3DDD-EAD4-04A30C18B1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82" y="1052403"/>
            <a:ext cx="2232113" cy="199774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B260ECC-E01A-02AA-43EE-BD09AADCB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527" y="3973758"/>
            <a:ext cx="1484111" cy="1978814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63E15CEB-FCB9-4557-B19B-A78D5A68D929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実験材料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19409C-F279-ED53-2395-2EE2647A8F94}"/>
              </a:ext>
            </a:extLst>
          </p:cNvPr>
          <p:cNvSpPr txBox="1"/>
          <p:nvPr/>
        </p:nvSpPr>
        <p:spPr>
          <a:xfrm>
            <a:off x="773530" y="313009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CB5FDA-FE7F-A27C-A07C-01763DA6F85E}"/>
              </a:ext>
            </a:extLst>
          </p:cNvPr>
          <p:cNvSpPr txBox="1"/>
          <p:nvPr/>
        </p:nvSpPr>
        <p:spPr>
          <a:xfrm>
            <a:off x="3136539" y="311628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黒のポリ袋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702DAC7-B8B1-6334-6DA8-9D311DD4F4E0}"/>
              </a:ext>
            </a:extLst>
          </p:cNvPr>
          <p:cNvSpPr txBox="1"/>
          <p:nvPr/>
        </p:nvSpPr>
        <p:spPr>
          <a:xfrm>
            <a:off x="799059" y="59128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輪ゴム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D34383B-24ED-0626-7EA3-3BEF3A3B7C76}"/>
              </a:ext>
            </a:extLst>
          </p:cNvPr>
          <p:cNvSpPr txBox="1"/>
          <p:nvPr/>
        </p:nvSpPr>
        <p:spPr>
          <a:xfrm>
            <a:off x="5229530" y="303965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ハサミ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99DC21-AE05-CC2A-5322-64EDBF79A7E1}"/>
              </a:ext>
            </a:extLst>
          </p:cNvPr>
          <p:cNvSpPr txBox="1"/>
          <p:nvPr/>
        </p:nvSpPr>
        <p:spPr>
          <a:xfrm>
            <a:off x="5113365" y="57560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軍手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7343F2B-7832-627A-ED81-4A17C4C2EC2D}"/>
              </a:ext>
            </a:extLst>
          </p:cNvPr>
          <p:cNvSpPr txBox="1"/>
          <p:nvPr/>
        </p:nvSpPr>
        <p:spPr>
          <a:xfrm>
            <a:off x="7310321" y="58565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メガホン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4F211AEA-8C0A-B198-103A-2B0501BE70A9}"/>
              </a:ext>
            </a:extLst>
          </p:cNvPr>
          <p:cNvSpPr/>
          <p:nvPr/>
        </p:nvSpPr>
        <p:spPr>
          <a:xfrm>
            <a:off x="4475367" y="3770268"/>
            <a:ext cx="4234879" cy="2511912"/>
          </a:xfrm>
          <a:prstGeom prst="round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998051A-DA09-DCCB-699E-0A7ED66CC00E}"/>
              </a:ext>
            </a:extLst>
          </p:cNvPr>
          <p:cNvSpPr txBox="1"/>
          <p:nvPr/>
        </p:nvSpPr>
        <p:spPr>
          <a:xfrm>
            <a:off x="5750267" y="3621302"/>
            <a:ext cx="1685077" cy="369332"/>
          </a:xfrm>
          <a:prstGeom prst="rect">
            <a:avLst/>
          </a:prstGeom>
          <a:solidFill>
            <a:srgbClr val="F8F7E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使わなくも</a:t>
            </a:r>
            <a:r>
              <a:rPr kumimoji="1" lang="en-US" altLang="ja-JP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OK</a:t>
            </a:r>
            <a:endParaRPr kumimoji="1" lang="ja-JP" altLang="en-US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pic>
        <p:nvPicPr>
          <p:cNvPr id="27" name="図 26" descr="塩・食卓塩のイラスト">
            <a:extLst>
              <a:ext uri="{FF2B5EF4-FFF2-40B4-BE49-F238E27FC236}">
                <a16:creationId xmlns:a16="http://schemas.microsoft.com/office/drawing/2014/main" id="{9EB03E3C-8017-ECC0-430C-F85BADE03E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5079" y="4297497"/>
            <a:ext cx="1581593" cy="164321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5D8339F-7D6F-6FCA-21C0-EADC3577F585}"/>
              </a:ext>
            </a:extLst>
          </p:cNvPr>
          <p:cNvSpPr txBox="1"/>
          <p:nvPr/>
        </p:nvSpPr>
        <p:spPr>
          <a:xfrm>
            <a:off x="3219822" y="599832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塩</a:t>
            </a:r>
          </a:p>
        </p:txBody>
      </p:sp>
      <p:sp>
        <p:nvSpPr>
          <p:cNvPr id="29" name="スライド番号プレースホルダー 28">
            <a:extLst>
              <a:ext uri="{FF2B5EF4-FFF2-40B4-BE49-F238E27FC236}">
                <a16:creationId xmlns:a16="http://schemas.microsoft.com/office/drawing/2014/main" id="{2748A9D3-6B9E-D16F-8383-FF881EE2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1FB91E2-5BE2-3E04-23D4-3D8C3C1E6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6462" y="4347150"/>
            <a:ext cx="1389181" cy="1304988"/>
          </a:xfrm>
          <a:prstGeom prst="rect">
            <a:avLst/>
          </a:prstGeom>
        </p:spPr>
      </p:pic>
      <p:pic>
        <p:nvPicPr>
          <p:cNvPr id="4" name="図 3" descr="無地のマスキングテープのイラスト">
            <a:extLst>
              <a:ext uri="{FF2B5EF4-FFF2-40B4-BE49-F238E27FC236}">
                <a16:creationId xmlns:a16="http://schemas.microsoft.com/office/drawing/2014/main" id="{1CF02621-6F1A-0E57-BF00-0DAC47C8C4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5323" y="1325454"/>
            <a:ext cx="1539812" cy="153981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41EB68-2D72-CA4F-5CFD-CCDCADACC1A2}"/>
              </a:ext>
            </a:extLst>
          </p:cNvPr>
          <p:cNvSpPr txBox="1"/>
          <p:nvPr/>
        </p:nvSpPr>
        <p:spPr>
          <a:xfrm>
            <a:off x="7425737" y="302846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テープ</a:t>
            </a:r>
          </a:p>
        </p:txBody>
      </p:sp>
    </p:spTree>
    <p:extLst>
      <p:ext uri="{BB962C8B-B14F-4D97-AF65-F5344CB8AC3E}">
        <p14:creationId xmlns:p14="http://schemas.microsoft.com/office/powerpoint/2010/main" val="2741469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FB64-3E06-28CE-2716-B17C22D52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27440818-4404-CD8F-1496-A78DF331EBD7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91FF4E5-D2A5-1C12-666B-978AB108E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50" t="15194" r="13825" b="16899"/>
          <a:stretch>
            <a:fillRect/>
          </a:stretch>
        </p:blipFill>
        <p:spPr>
          <a:xfrm>
            <a:off x="569506" y="2357783"/>
            <a:ext cx="3049408" cy="3699836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AD35F96-5467-788E-BA19-94FDB2B8B7B9}"/>
              </a:ext>
            </a:extLst>
          </p:cNvPr>
          <p:cNvSpPr txBox="1"/>
          <p:nvPr/>
        </p:nvSpPr>
        <p:spPr>
          <a:xfrm>
            <a:off x="1452167" y="197681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黒のポリ袋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8004A8E2-D40C-7FE0-280C-E59056D9A2FB}"/>
              </a:ext>
            </a:extLst>
          </p:cNvPr>
          <p:cNvCxnSpPr>
            <a:cxnSpLocks/>
          </p:cNvCxnSpPr>
          <p:nvPr/>
        </p:nvCxnSpPr>
        <p:spPr>
          <a:xfrm>
            <a:off x="510363" y="2088534"/>
            <a:ext cx="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959EC0D1-0259-0113-046F-22F44E5D42C0}"/>
              </a:ext>
            </a:extLst>
          </p:cNvPr>
          <p:cNvGrpSpPr/>
          <p:nvPr/>
        </p:nvGrpSpPr>
        <p:grpSpPr>
          <a:xfrm>
            <a:off x="769942" y="2460629"/>
            <a:ext cx="2654878" cy="3482673"/>
            <a:chOff x="808074" y="1895911"/>
            <a:chExt cx="3359889" cy="4607442"/>
          </a:xfrm>
        </p:grpSpPr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0DBBA5E6-D7B2-06CB-4BDD-BC954AFB93E7}"/>
                </a:ext>
              </a:extLst>
            </p:cNvPr>
            <p:cNvCxnSpPr>
              <a:cxnSpLocks/>
            </p:cNvCxnSpPr>
            <p:nvPr/>
          </p:nvCxnSpPr>
          <p:spPr>
            <a:xfrm>
              <a:off x="812837" y="1895911"/>
              <a:ext cx="0" cy="4607442"/>
            </a:xfrm>
            <a:prstGeom prst="line">
              <a:avLst/>
            </a:prstGeom>
            <a:ln w="3810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FB7FB28B-30F2-5D4B-A126-51CA9895CCE6}"/>
                </a:ext>
              </a:extLst>
            </p:cNvPr>
            <p:cNvCxnSpPr>
              <a:cxnSpLocks/>
            </p:cNvCxnSpPr>
            <p:nvPr/>
          </p:nvCxnSpPr>
          <p:spPr>
            <a:xfrm>
              <a:off x="808074" y="6487957"/>
              <a:ext cx="3359889" cy="0"/>
            </a:xfrm>
            <a:prstGeom prst="line">
              <a:avLst/>
            </a:prstGeom>
            <a:ln w="3810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ADBEC5D9-E46F-3A6A-81DA-E0DB0552D6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4711" y="1895911"/>
              <a:ext cx="0" cy="4602679"/>
            </a:xfrm>
            <a:prstGeom prst="line">
              <a:avLst/>
            </a:prstGeom>
            <a:ln w="3810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76F4D8A-0371-F726-7125-C7BCE0F2E9CC}"/>
              </a:ext>
            </a:extLst>
          </p:cNvPr>
          <p:cNvSpPr txBox="1"/>
          <p:nvPr/>
        </p:nvSpPr>
        <p:spPr>
          <a:xfrm>
            <a:off x="944679" y="1170678"/>
            <a:ext cx="7112856" cy="579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kumimoji="1"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黒のポリ袋の端を切って</a:t>
            </a:r>
            <a:r>
              <a:rPr kumimoji="1" lang="en-US" altLang="ja-JP" sz="24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1</a:t>
            </a:r>
            <a:r>
              <a:rPr kumimoji="1"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枚のシートにする</a:t>
            </a:r>
            <a:endParaRPr kumimoji="1" lang="en-US" altLang="ja-JP" sz="2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45" name="スライド番号プレースホルダー 44">
            <a:extLst>
              <a:ext uri="{FF2B5EF4-FFF2-40B4-BE49-F238E27FC236}">
                <a16:creationId xmlns:a16="http://schemas.microsoft.com/office/drawing/2014/main" id="{34949967-EF46-F5EB-5C88-53136793F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82F960A-A1BA-929C-BDCF-3352590BC302}"/>
              </a:ext>
            </a:extLst>
          </p:cNvPr>
          <p:cNvSpPr txBox="1"/>
          <p:nvPr/>
        </p:nvSpPr>
        <p:spPr>
          <a:xfrm>
            <a:off x="4320938" y="2779066"/>
            <a:ext cx="4524889" cy="1986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誤って手を切って怪我をしないように手袋を準備したよ．手袋を使う場合はハサミを持っていない方の手（片手）に装着しよう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5F2B8BC-1F42-3E1A-3B56-9279B4BA1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871" y="4861134"/>
            <a:ext cx="1389181" cy="1304988"/>
          </a:xfrm>
          <a:prstGeom prst="rect">
            <a:avLst/>
          </a:prstGeom>
        </p:spPr>
      </p:pic>
      <p:pic>
        <p:nvPicPr>
          <p:cNvPr id="4" name="図 3" descr="ハサミのイラスト（文房具）">
            <a:extLst>
              <a:ext uri="{FF2B5EF4-FFF2-40B4-BE49-F238E27FC236}">
                <a16:creationId xmlns:a16="http://schemas.microsoft.com/office/drawing/2014/main" id="{5779E4FD-5F5C-EF98-3093-1D0257A42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00000">
            <a:off x="3305842" y="5508059"/>
            <a:ext cx="626144" cy="7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1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F563-A1B9-7FDB-4CD8-677AF414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4D429911-5CB3-3D31-1405-BD5F25F5BAFF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1A36F41E-B914-6910-1F8E-356FC4556F41}"/>
              </a:ext>
            </a:extLst>
          </p:cNvPr>
          <p:cNvCxnSpPr>
            <a:cxnSpLocks/>
          </p:cNvCxnSpPr>
          <p:nvPr/>
        </p:nvCxnSpPr>
        <p:spPr>
          <a:xfrm>
            <a:off x="534586" y="2088534"/>
            <a:ext cx="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A9964F-B35C-AA18-1374-8C4E5062B3F0}"/>
              </a:ext>
            </a:extLst>
          </p:cNvPr>
          <p:cNvSpPr txBox="1"/>
          <p:nvPr/>
        </p:nvSpPr>
        <p:spPr>
          <a:xfrm>
            <a:off x="944679" y="1170678"/>
            <a:ext cx="7112856" cy="579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2"/>
            </a:pPr>
            <a:r>
              <a:rPr kumimoji="1"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ボウルのサイズに合わせてポリ袋をカットする</a:t>
            </a:r>
            <a:endParaRPr kumimoji="1" lang="en-US" altLang="ja-JP" sz="2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45" name="スライド番号プレースホルダー 44">
            <a:extLst>
              <a:ext uri="{FF2B5EF4-FFF2-40B4-BE49-F238E27FC236}">
                <a16:creationId xmlns:a16="http://schemas.microsoft.com/office/drawing/2014/main" id="{FD124A8B-AEC5-B68E-2E71-ADACF54D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4AD06A-79FD-750D-6C84-952190FF0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73" t="11235" r="2266" b="2848"/>
          <a:stretch>
            <a:fillRect/>
          </a:stretch>
        </p:blipFill>
        <p:spPr>
          <a:xfrm rot="16200000">
            <a:off x="766879" y="1916056"/>
            <a:ext cx="4194868" cy="5191598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E7DF168-68DA-3A6A-551A-751C8CAC368B}"/>
              </a:ext>
            </a:extLst>
          </p:cNvPr>
          <p:cNvGrpSpPr/>
          <p:nvPr/>
        </p:nvGrpSpPr>
        <p:grpSpPr>
          <a:xfrm>
            <a:off x="428557" y="2186082"/>
            <a:ext cx="2835428" cy="2585946"/>
            <a:chOff x="213951" y="1997669"/>
            <a:chExt cx="4384969" cy="4500921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A77C2E14-44DC-3671-98F4-4F05D3D28773}"/>
                </a:ext>
              </a:extLst>
            </p:cNvPr>
            <p:cNvCxnSpPr>
              <a:cxnSpLocks/>
            </p:cNvCxnSpPr>
            <p:nvPr/>
          </p:nvCxnSpPr>
          <p:spPr>
            <a:xfrm>
              <a:off x="213951" y="6138576"/>
              <a:ext cx="3954012" cy="349380"/>
            </a:xfrm>
            <a:prstGeom prst="line">
              <a:avLst/>
            </a:prstGeom>
            <a:ln w="3810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436AD32C-5E32-F333-C85B-9F10138095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4712" y="1997669"/>
              <a:ext cx="444208" cy="4500921"/>
            </a:xfrm>
            <a:prstGeom prst="line">
              <a:avLst/>
            </a:prstGeom>
            <a:ln w="38100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図 15" descr="ハサミのイラスト（文房具）">
            <a:extLst>
              <a:ext uri="{FF2B5EF4-FFF2-40B4-BE49-F238E27FC236}">
                <a16:creationId xmlns:a16="http://schemas.microsoft.com/office/drawing/2014/main" id="{282A570F-BCBD-8023-4B19-1EECCCC89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39561">
            <a:off x="3013177" y="1712542"/>
            <a:ext cx="626144" cy="734480"/>
          </a:xfrm>
          <a:prstGeom prst="rect">
            <a:avLst/>
          </a:prstGeom>
        </p:spPr>
      </p:pic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5FD20CB4-B6F3-21EA-008E-25DFCD5780CC}"/>
              </a:ext>
            </a:extLst>
          </p:cNvPr>
          <p:cNvCxnSpPr>
            <a:cxnSpLocks/>
          </p:cNvCxnSpPr>
          <p:nvPr/>
        </p:nvCxnSpPr>
        <p:spPr>
          <a:xfrm flipV="1">
            <a:off x="1567539" y="4123883"/>
            <a:ext cx="19036" cy="435195"/>
          </a:xfrm>
          <a:prstGeom prst="straightConnector1">
            <a:avLst/>
          </a:prstGeom>
          <a:ln w="28575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0C1ABFA-3E3B-9EC0-6CCC-BDAF11B41B8D}"/>
              </a:ext>
            </a:extLst>
          </p:cNvPr>
          <p:cNvCxnSpPr>
            <a:cxnSpLocks/>
          </p:cNvCxnSpPr>
          <p:nvPr/>
        </p:nvCxnSpPr>
        <p:spPr>
          <a:xfrm flipH="1" flipV="1">
            <a:off x="2272144" y="3604240"/>
            <a:ext cx="659827" cy="47304"/>
          </a:xfrm>
          <a:prstGeom prst="straightConnector1">
            <a:avLst/>
          </a:prstGeom>
          <a:ln w="28575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3EDAF322-921B-D066-D28B-25454129FF70}"/>
              </a:ext>
            </a:extLst>
          </p:cNvPr>
          <p:cNvCxnSpPr>
            <a:cxnSpLocks/>
          </p:cNvCxnSpPr>
          <p:nvPr/>
        </p:nvCxnSpPr>
        <p:spPr>
          <a:xfrm flipH="1">
            <a:off x="1706937" y="2505205"/>
            <a:ext cx="91585" cy="411414"/>
          </a:xfrm>
          <a:prstGeom prst="straightConnector1">
            <a:avLst/>
          </a:prstGeom>
          <a:ln w="28575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520DC4AF-4972-9629-DA9B-1923321D4010}"/>
              </a:ext>
            </a:extLst>
          </p:cNvPr>
          <p:cNvCxnSpPr>
            <a:cxnSpLocks/>
          </p:cNvCxnSpPr>
          <p:nvPr/>
        </p:nvCxnSpPr>
        <p:spPr>
          <a:xfrm>
            <a:off x="572779" y="3535196"/>
            <a:ext cx="438770" cy="9455"/>
          </a:xfrm>
          <a:prstGeom prst="straightConnector1">
            <a:avLst/>
          </a:prstGeom>
          <a:ln w="28575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65115D1-2586-77FC-2EDD-CB256B108D28}"/>
              </a:ext>
            </a:extLst>
          </p:cNvPr>
          <p:cNvSpPr/>
          <p:nvPr/>
        </p:nvSpPr>
        <p:spPr>
          <a:xfrm>
            <a:off x="696989" y="2667956"/>
            <a:ext cx="801654" cy="25252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F4370A1-D4B0-6E92-5BCD-0E9F87323BD7}"/>
              </a:ext>
            </a:extLst>
          </p:cNvPr>
          <p:cNvSpPr txBox="1"/>
          <p:nvPr/>
        </p:nvSpPr>
        <p:spPr>
          <a:xfrm>
            <a:off x="696989" y="2667260"/>
            <a:ext cx="7794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9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5cm</a:t>
            </a:r>
            <a:r>
              <a:rPr kumimoji="1" lang="ja-JP" altLang="en-US" sz="9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くらい</a:t>
            </a:r>
            <a:endParaRPr lang="ja-JP" altLang="en-US" sz="900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77718DAF-F594-03B9-9799-8BE61E913E0F}"/>
              </a:ext>
            </a:extLst>
          </p:cNvPr>
          <p:cNvSpPr/>
          <p:nvPr/>
        </p:nvSpPr>
        <p:spPr>
          <a:xfrm>
            <a:off x="2062659" y="4062989"/>
            <a:ext cx="801654" cy="25252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C6B0C6B-2B18-9EB0-FB57-9875D5A32F40}"/>
              </a:ext>
            </a:extLst>
          </p:cNvPr>
          <p:cNvSpPr txBox="1"/>
          <p:nvPr/>
        </p:nvSpPr>
        <p:spPr>
          <a:xfrm>
            <a:off x="2058250" y="4067706"/>
            <a:ext cx="89611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05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5cm</a:t>
            </a:r>
            <a:r>
              <a:rPr kumimoji="1" lang="ja-JP" altLang="en-US" sz="105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くらい</a:t>
            </a:r>
            <a:endParaRPr lang="ja-JP" altLang="en-US" sz="1050"/>
          </a:p>
        </p:txBody>
      </p: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5BB86972-458B-C78A-B1E0-39A96032B948}"/>
              </a:ext>
            </a:extLst>
          </p:cNvPr>
          <p:cNvCxnSpPr>
            <a:cxnSpLocks/>
            <a:stCxn id="37" idx="3"/>
          </p:cNvCxnSpPr>
          <p:nvPr/>
        </p:nvCxnSpPr>
        <p:spPr>
          <a:xfrm flipV="1">
            <a:off x="1476390" y="2710912"/>
            <a:ext cx="230547" cy="7176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EFECAB24-EB06-188C-ED74-52E4810A1C7F}"/>
              </a:ext>
            </a:extLst>
          </p:cNvPr>
          <p:cNvCxnSpPr>
            <a:cxnSpLocks/>
          </p:cNvCxnSpPr>
          <p:nvPr/>
        </p:nvCxnSpPr>
        <p:spPr>
          <a:xfrm flipH="1">
            <a:off x="792164" y="2916619"/>
            <a:ext cx="176738" cy="53730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4B08ABF2-05E3-DE60-AC53-EF3282F32D07}"/>
              </a:ext>
            </a:extLst>
          </p:cNvPr>
          <p:cNvCxnSpPr>
            <a:cxnSpLocks/>
          </p:cNvCxnSpPr>
          <p:nvPr/>
        </p:nvCxnSpPr>
        <p:spPr>
          <a:xfrm flipH="1">
            <a:off x="1621784" y="4189251"/>
            <a:ext cx="414077" cy="20328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2DA4A57D-8089-B6E0-5A55-4A999179F4CA}"/>
              </a:ext>
            </a:extLst>
          </p:cNvPr>
          <p:cNvCxnSpPr>
            <a:cxnSpLocks/>
          </p:cNvCxnSpPr>
          <p:nvPr/>
        </p:nvCxnSpPr>
        <p:spPr>
          <a:xfrm flipV="1">
            <a:off x="2463486" y="3627892"/>
            <a:ext cx="56721" cy="43509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00E43B9-3CAE-7AA0-1161-7D93EB298C3E}"/>
              </a:ext>
            </a:extLst>
          </p:cNvPr>
          <p:cNvSpPr txBox="1"/>
          <p:nvPr/>
        </p:nvSpPr>
        <p:spPr>
          <a:xfrm>
            <a:off x="5812177" y="4186702"/>
            <a:ext cx="3111108" cy="1494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ハサミはこれ以降使わないのでケースにしまって手袋も外す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9569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4AF65-A293-6BED-444F-6BC0703F4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8C5214C4-D8F6-C2A5-BCB1-AABAA1CD97AF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E69D098-09EF-4A1D-9D12-BDDB6540CDEE}"/>
              </a:ext>
            </a:extLst>
          </p:cNvPr>
          <p:cNvSpPr txBox="1"/>
          <p:nvPr/>
        </p:nvSpPr>
        <p:spPr>
          <a:xfrm>
            <a:off x="738788" y="1178809"/>
            <a:ext cx="8405212" cy="579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ポリ袋の</a:t>
            </a:r>
            <a:r>
              <a:rPr lang="en-US" altLang="ja-JP" sz="24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4</a:t>
            </a:r>
            <a:r>
              <a:rPr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つの角をテープでボウルに留めて包み込む</a:t>
            </a:r>
            <a:endParaRPr lang="en-US" altLang="ja-JP" sz="2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45" name="スライド番号プレースホルダー 44">
            <a:extLst>
              <a:ext uri="{FF2B5EF4-FFF2-40B4-BE49-F238E27FC236}">
                <a16:creationId xmlns:a16="http://schemas.microsoft.com/office/drawing/2014/main" id="{2F7A1611-0D08-18C9-8BAC-6E8E9913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49ED038-0229-208A-5CF4-D63051F13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16" b="14123"/>
          <a:stretch>
            <a:fillRect/>
          </a:stretch>
        </p:blipFill>
        <p:spPr>
          <a:xfrm>
            <a:off x="301791" y="2104000"/>
            <a:ext cx="2324609" cy="243185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3809C0F-23FE-B96D-3759-1A9B0DE806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018" b="15055"/>
          <a:stretch>
            <a:fillRect/>
          </a:stretch>
        </p:blipFill>
        <p:spPr>
          <a:xfrm>
            <a:off x="2983514" y="2104000"/>
            <a:ext cx="2993560" cy="243185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E209738-83C8-B554-BD38-10E540FD34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139" b="11523"/>
          <a:stretch>
            <a:fillRect/>
          </a:stretch>
        </p:blipFill>
        <p:spPr>
          <a:xfrm>
            <a:off x="6182797" y="2235782"/>
            <a:ext cx="2740613" cy="216829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5D9EABB-665E-2DE0-E53D-11796013C871}"/>
              </a:ext>
            </a:extLst>
          </p:cNvPr>
          <p:cNvSpPr txBox="1"/>
          <p:nvPr/>
        </p:nvSpPr>
        <p:spPr>
          <a:xfrm>
            <a:off x="1011291" y="4775565"/>
            <a:ext cx="7412089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テープは雑にとめて大丈夫ですが軽く引っ張ってとめてね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26" name="曲折矢印 25">
            <a:extLst>
              <a:ext uri="{FF2B5EF4-FFF2-40B4-BE49-F238E27FC236}">
                <a16:creationId xmlns:a16="http://schemas.microsoft.com/office/drawing/2014/main" id="{1D78C00F-A5F9-9177-F3F7-3C850D8FA546}"/>
              </a:ext>
            </a:extLst>
          </p:cNvPr>
          <p:cNvSpPr/>
          <p:nvPr/>
        </p:nvSpPr>
        <p:spPr>
          <a:xfrm rot="3162636" flipH="1">
            <a:off x="1558901" y="3635641"/>
            <a:ext cx="472340" cy="472340"/>
          </a:xfrm>
          <a:prstGeom prst="bentArrow">
            <a:avLst>
              <a:gd name="adj1" fmla="val 21385"/>
              <a:gd name="adj2" fmla="val 25000"/>
              <a:gd name="adj3" fmla="val 34957"/>
              <a:gd name="adj4" fmla="val 4375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曲折矢印 27">
            <a:extLst>
              <a:ext uri="{FF2B5EF4-FFF2-40B4-BE49-F238E27FC236}">
                <a16:creationId xmlns:a16="http://schemas.microsoft.com/office/drawing/2014/main" id="{82C5F922-9677-07D3-9F30-4CEA0EB89760}"/>
              </a:ext>
            </a:extLst>
          </p:cNvPr>
          <p:cNvSpPr/>
          <p:nvPr/>
        </p:nvSpPr>
        <p:spPr>
          <a:xfrm rot="13323986" flipH="1">
            <a:off x="4002273" y="2477546"/>
            <a:ext cx="472340" cy="472340"/>
          </a:xfrm>
          <a:prstGeom prst="bentArrow">
            <a:avLst>
              <a:gd name="adj1" fmla="val 21385"/>
              <a:gd name="adj2" fmla="val 25000"/>
              <a:gd name="adj3" fmla="val 34957"/>
              <a:gd name="adj4" fmla="val 4375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/>
              </a:solidFill>
            </a:endParaRPr>
          </a:p>
        </p:txBody>
      </p:sp>
      <p:sp>
        <p:nvSpPr>
          <p:cNvPr id="29" name="曲折矢印 28">
            <a:extLst>
              <a:ext uri="{FF2B5EF4-FFF2-40B4-BE49-F238E27FC236}">
                <a16:creationId xmlns:a16="http://schemas.microsoft.com/office/drawing/2014/main" id="{A942BED1-14A8-5E01-6001-7AEED4762ABC}"/>
              </a:ext>
            </a:extLst>
          </p:cNvPr>
          <p:cNvSpPr/>
          <p:nvPr/>
        </p:nvSpPr>
        <p:spPr>
          <a:xfrm rot="8539006" flipH="1">
            <a:off x="6553055" y="3083757"/>
            <a:ext cx="472340" cy="472340"/>
          </a:xfrm>
          <a:prstGeom prst="bentArrow">
            <a:avLst>
              <a:gd name="adj1" fmla="val 21385"/>
              <a:gd name="adj2" fmla="val 25000"/>
              <a:gd name="adj3" fmla="val 34957"/>
              <a:gd name="adj4" fmla="val 4375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/>
              </a:solidFill>
            </a:endParaRPr>
          </a:p>
        </p:txBody>
      </p:sp>
      <p:sp>
        <p:nvSpPr>
          <p:cNvPr id="30" name="曲折矢印 29">
            <a:extLst>
              <a:ext uri="{FF2B5EF4-FFF2-40B4-BE49-F238E27FC236}">
                <a16:creationId xmlns:a16="http://schemas.microsoft.com/office/drawing/2014/main" id="{9144FD5A-311E-A817-EC9C-6355F6C240D5}"/>
              </a:ext>
            </a:extLst>
          </p:cNvPr>
          <p:cNvSpPr/>
          <p:nvPr/>
        </p:nvSpPr>
        <p:spPr>
          <a:xfrm rot="1179845" flipH="1">
            <a:off x="8187210" y="2672975"/>
            <a:ext cx="472340" cy="472340"/>
          </a:xfrm>
          <a:prstGeom prst="bentArrow">
            <a:avLst>
              <a:gd name="adj1" fmla="val 21385"/>
              <a:gd name="adj2" fmla="val 25000"/>
              <a:gd name="adj3" fmla="val 34957"/>
              <a:gd name="adj4" fmla="val 4375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85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6198C-DC2C-59DB-BCA3-A651B3A07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CAA1BAC1-941E-A1FC-8583-1D28D94BC166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5C2B645-F9E9-1C74-59D8-D42913354C1F}"/>
              </a:ext>
            </a:extLst>
          </p:cNvPr>
          <p:cNvSpPr txBox="1"/>
          <p:nvPr/>
        </p:nvSpPr>
        <p:spPr>
          <a:xfrm>
            <a:off x="738788" y="1178809"/>
            <a:ext cx="8405212" cy="579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4"/>
            </a:pPr>
            <a:r>
              <a:rPr kumimoji="1" lang="ja-JP" altLang="en-US" sz="24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ボウルのふちを輪ゴムで止める</a:t>
            </a:r>
            <a:endParaRPr kumimoji="1" lang="en-US" altLang="ja-JP" sz="24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45" name="スライド番号プレースホルダー 44">
            <a:extLst>
              <a:ext uri="{FF2B5EF4-FFF2-40B4-BE49-F238E27FC236}">
                <a16:creationId xmlns:a16="http://schemas.microsoft.com/office/drawing/2014/main" id="{DB92DA43-BFB6-56F3-7E0A-E4520E29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DCA0875-0B74-ED55-1B19-F0F520D62DF2}"/>
              </a:ext>
            </a:extLst>
          </p:cNvPr>
          <p:cNvSpPr txBox="1"/>
          <p:nvPr/>
        </p:nvSpPr>
        <p:spPr>
          <a:xfrm>
            <a:off x="1040598" y="5354282"/>
            <a:ext cx="7412089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ボウルの上面のポリ袋にたわみがないようにすること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F743478-F4C4-49F4-E817-96ABDF2BBF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987" b="29448"/>
          <a:stretch>
            <a:fillRect/>
          </a:stretch>
        </p:blipFill>
        <p:spPr>
          <a:xfrm>
            <a:off x="2783173" y="2339630"/>
            <a:ext cx="4091713" cy="264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4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FFFCA4-E12B-7F9D-125E-DE5170FDF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7764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黒のポリ袋の端を切って</a:t>
            </a:r>
            <a:r>
              <a:rPr lang="en-US" altLang="ja-JP" sz="20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1</a:t>
            </a: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枚のシートにする</a:t>
            </a:r>
            <a:endParaRPr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2"/>
            </a:pP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ボウルのサイズに合わせてポリ袋をカットする</a:t>
            </a:r>
            <a:endParaRPr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ポリ袋の</a:t>
            </a:r>
            <a:r>
              <a:rPr lang="en-US" altLang="ja-JP" sz="20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4</a:t>
            </a: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つの角をテープでボウルに留めて包み込む</a:t>
            </a:r>
            <a:endParaRPr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4"/>
            </a:pP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ボウルのふちを輪ゴムで止める</a:t>
            </a:r>
            <a:endParaRPr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lvl="1">
              <a:lnSpc>
                <a:spcPct val="150000"/>
              </a:lnSpc>
            </a:pPr>
            <a:r>
              <a:rPr lang="ja-JP" altLang="en-US" sz="20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ボウルの上面のポリ袋にたわみがないようにすること</a:t>
            </a:r>
            <a:endParaRPr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kumimoji="1" lang="en-US" altLang="ja-JP" sz="20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C8C006-3D3D-8B4E-5285-205070C8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9E7F-DFCA-CE41-B77E-DF953C80D0BC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EC24388-7590-81AB-7B24-28C6860363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987" b="29448"/>
          <a:stretch>
            <a:fillRect/>
          </a:stretch>
        </p:blipFill>
        <p:spPr>
          <a:xfrm>
            <a:off x="548556" y="4009651"/>
            <a:ext cx="3113534" cy="2016122"/>
          </a:xfrm>
          <a:prstGeom prst="rect">
            <a:avLst/>
          </a:prstGeom>
        </p:spPr>
      </p:pic>
      <p:sp>
        <p:nvSpPr>
          <p:cNvPr id="8" name="タイトル 1">
            <a:extLst>
              <a:ext uri="{FF2B5EF4-FFF2-40B4-BE49-F238E27FC236}">
                <a16:creationId xmlns:a16="http://schemas.microsoft.com/office/drawing/2014/main" id="{A48398C5-2C71-BDEF-F418-2467CAA49370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7EA069D-E46E-CAE9-8018-FE962C144713}"/>
              </a:ext>
            </a:extLst>
          </p:cNvPr>
          <p:cNvSpPr txBox="1"/>
          <p:nvPr/>
        </p:nvSpPr>
        <p:spPr>
          <a:xfrm>
            <a:off x="5020869" y="4222926"/>
            <a:ext cx="3111108" cy="1494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注意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実験準備ができたら発声練習をするので待っててね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111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ボイストレーニングのイラスト（子供）">
            <a:extLst>
              <a:ext uri="{FF2B5EF4-FFF2-40B4-BE49-F238E27FC236}">
                <a16:creationId xmlns:a16="http://schemas.microsoft.com/office/drawing/2014/main" id="{183D8B58-5F4E-022A-211F-3DF928834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102" y="2007391"/>
            <a:ext cx="4425795" cy="4061896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1CBCE0C3-DD52-2AEB-0CDD-6F6172ED0302}"/>
              </a:ext>
            </a:extLst>
          </p:cNvPr>
          <p:cNvSpPr txBox="1">
            <a:spLocks/>
          </p:cNvSpPr>
          <p:nvPr/>
        </p:nvSpPr>
        <p:spPr>
          <a:xfrm>
            <a:off x="548556" y="105693"/>
            <a:ext cx="8046888" cy="876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5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発声練習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54A810-197F-D775-53DF-3AD83303FDF6}"/>
              </a:ext>
            </a:extLst>
          </p:cNvPr>
          <p:cNvSpPr txBox="1"/>
          <p:nvPr/>
        </p:nvSpPr>
        <p:spPr>
          <a:xfrm>
            <a:off x="3059723" y="1333187"/>
            <a:ext cx="3255177" cy="509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60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先生のように声を出してみよう！</a:t>
            </a:r>
            <a:endParaRPr kumimoji="1"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067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393</TotalTime>
  <Words>829</Words>
  <Application>Microsoft Macintosh PowerPoint</Application>
  <PresentationFormat>画面に合わせる (4:3)</PresentationFormat>
  <Paragraphs>117</Paragraphs>
  <Slides>17</Slides>
  <Notes>0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3" baseType="lpstr">
      <vt:lpstr>Hiragino Maru Gothic Pro W4</vt:lpstr>
      <vt:lpstr>游ゴシック</vt:lpstr>
      <vt:lpstr>Arial</vt:lpstr>
      <vt:lpstr>Calibri</vt:lpstr>
      <vt:lpstr>Calibri Light</vt:lpstr>
      <vt:lpstr>Office テーマ</vt:lpstr>
      <vt:lpstr>音の模様をみてみよう！</vt:lpstr>
      <vt:lpstr>クラドニ図形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科学体験フェスティバル</dc:title>
  <dc:subject>クラドニ図形</dc:subject>
  <dc:creator>hanada yasutaka</dc:creator>
  <cp:keywords/>
  <dc:description/>
  <cp:lastModifiedBy>yasutaka hanada</cp:lastModifiedBy>
  <cp:revision>121</cp:revision>
  <dcterms:created xsi:type="dcterms:W3CDTF">2023-01-20T07:15:14Z</dcterms:created>
  <dcterms:modified xsi:type="dcterms:W3CDTF">2026-07-26T00:34:04Z</dcterms:modified>
  <cp:category/>
</cp:coreProperties>
</file>